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7" r:id="rId4"/>
    <p:sldId id="268" r:id="rId5"/>
    <p:sldId id="269" r:id="rId6"/>
    <p:sldId id="270" r:id="rId7"/>
    <p:sldId id="271" r:id="rId8"/>
    <p:sldId id="272" r:id="rId9"/>
    <p:sldId id="274" r:id="rId10"/>
    <p:sldId id="266" r:id="rId11"/>
  </p:sldIdLst>
  <p:sldSz cx="11879263" cy="5040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eichnungen für Trägerstoff" id="{937AA0B0-060B-4BCB-97A7-36977B4AEF4D}">
          <p14:sldIdLst>
            <p14:sldId id="257"/>
            <p14:sldId id="261"/>
          </p14:sldIdLst>
        </p14:section>
        <p14:section name="Gemessene Werte" id="{5B6E7C2C-EF1F-4B64-A22F-2262EAB8475D}">
          <p14:sldIdLst>
            <p14:sldId id="267"/>
            <p14:sldId id="268"/>
          </p14:sldIdLst>
        </p14:section>
        <p14:section name="Prozentuale Flächenberechnung" id="{25D035FE-A807-4B09-AE09-27ABF9F01C41}">
          <p14:sldIdLst>
            <p14:sldId id="269"/>
            <p14:sldId id="270"/>
            <p14:sldId id="271"/>
          </p14:sldIdLst>
        </p14:section>
        <p14:section name="Zeichnungen für den Quilt" id="{B854CDC3-96E6-462C-90B1-E70FC757A610}">
          <p14:sldIdLst>
            <p14:sldId id="272"/>
            <p14:sldId id="274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28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DB9CA"/>
    <a:srgbClr val="ED7D31"/>
    <a:srgbClr val="4472C4"/>
    <a:srgbClr val="F8CBAD"/>
    <a:srgbClr val="548235"/>
    <a:srgbClr val="FFE699"/>
    <a:srgbClr val="70AD47"/>
    <a:srgbClr val="FFC000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6" autoAdjust="0"/>
    <p:restoredTop sz="94660"/>
  </p:normalViewPr>
  <p:slideViewPr>
    <p:cSldViewPr snapToGrid="0" showGuides="1">
      <p:cViewPr varScale="1">
        <p:scale>
          <a:sx n="132" d="100"/>
          <a:sy n="132" d="100"/>
        </p:scale>
        <p:origin x="210" y="756"/>
      </p:cViewPr>
      <p:guideLst>
        <p:guide orient="horz" pos="1928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4908" y="824885"/>
            <a:ext cx="8909447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908" y="2647331"/>
            <a:ext cx="8909447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591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724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98" y="268350"/>
            <a:ext cx="2561466" cy="427143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6700" y="268350"/>
            <a:ext cx="7535907" cy="427143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0668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67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512" y="1256579"/>
            <a:ext cx="10245864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512" y="3373044"/>
            <a:ext cx="10245864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9714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6699" y="1341750"/>
            <a:ext cx="5048687" cy="31980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3877" y="1341750"/>
            <a:ext cx="5048687" cy="31980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283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268350"/>
            <a:ext cx="10245864" cy="97422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247" y="1235577"/>
            <a:ext cx="5025485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247" y="1841114"/>
            <a:ext cx="5025485" cy="27080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3877" y="1235577"/>
            <a:ext cx="5050234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3877" y="1841114"/>
            <a:ext cx="5050234" cy="27080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88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554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45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336021"/>
            <a:ext cx="3831371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234" y="725712"/>
            <a:ext cx="6013877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7" y="1512094"/>
            <a:ext cx="3831371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85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336021"/>
            <a:ext cx="3831371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0234" y="725712"/>
            <a:ext cx="6013877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7" y="1512094"/>
            <a:ext cx="3831371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239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268350"/>
            <a:ext cx="10245864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1341750"/>
            <a:ext cx="10245864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4671624"/>
            <a:ext cx="2672834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FC27D-2354-446F-945C-197648D6E668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4671624"/>
            <a:ext cx="4009251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4671624"/>
            <a:ext cx="2672834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2C20A-715B-4A8D-BA44-B4BC53713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414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>
            <a:extLst>
              <a:ext uri="{FF2B5EF4-FFF2-40B4-BE49-F238E27FC236}">
                <a16:creationId xmlns:a16="http://schemas.microsoft.com/office/drawing/2014/main" id="{F3FA8546-DA82-48AB-9AB0-3072BFC2AC64}"/>
              </a:ext>
            </a:extLst>
          </p:cNvPr>
          <p:cNvSpPr/>
          <p:nvPr/>
        </p:nvSpPr>
        <p:spPr>
          <a:xfrm rot="20100000">
            <a:off x="1560274" y="571717"/>
            <a:ext cx="8358704" cy="3902708"/>
          </a:xfrm>
          <a:prstGeom prst="rect">
            <a:avLst/>
          </a:prstGeom>
          <a:solidFill>
            <a:schemeClr val="bg2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>
            <a:off x="0" y="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>
            <a:off x="425" y="500400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76DF60F-D19D-4558-AA17-2A0824362E6D}"/>
              </a:ext>
            </a:extLst>
          </p:cNvPr>
          <p:cNvSpPr txBox="1"/>
          <p:nvPr/>
        </p:nvSpPr>
        <p:spPr>
          <a:xfrm>
            <a:off x="-95250" y="-315332"/>
            <a:ext cx="4080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Rand 1cm soll auf dem Träger frei bleiben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6146FF7-2898-4C62-9034-2A215C7676A9}"/>
              </a:ext>
            </a:extLst>
          </p:cNvPr>
          <p:cNvSpPr txBox="1"/>
          <p:nvPr/>
        </p:nvSpPr>
        <p:spPr>
          <a:xfrm>
            <a:off x="10588100" y="5040313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Rand 1cm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ADFBD3-A3FA-4B9D-B545-0625E3CCA972}"/>
              </a:ext>
            </a:extLst>
          </p:cNvPr>
          <p:cNvSpPr txBox="1"/>
          <p:nvPr/>
        </p:nvSpPr>
        <p:spPr>
          <a:xfrm>
            <a:off x="10785567" y="590061"/>
            <a:ext cx="108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Kopfende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8EA2CF8-CCA1-4C40-9727-7E4205C9A29E}"/>
              </a:ext>
            </a:extLst>
          </p:cNvPr>
          <p:cNvSpPr txBox="1"/>
          <p:nvPr/>
        </p:nvSpPr>
        <p:spPr>
          <a:xfrm>
            <a:off x="0" y="886404"/>
            <a:ext cx="2241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Breite:</a:t>
            </a:r>
          </a:p>
          <a:p>
            <a:r>
              <a:rPr lang="de-DE" dirty="0"/>
              <a:t>140 gesamt</a:t>
            </a:r>
          </a:p>
          <a:p>
            <a:r>
              <a:rPr lang="de-DE" dirty="0"/>
              <a:t>138 ohne Rand Träger</a:t>
            </a:r>
          </a:p>
          <a:p>
            <a:r>
              <a:rPr lang="de-DE" dirty="0"/>
              <a:t>136 ohne Rand Quilt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5004000"/>
            <a:ext cx="270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961DAD2-EFC3-43B3-B567-C8E5897568F7}"/>
              </a:ext>
            </a:extLst>
          </p:cNvPr>
          <p:cNvSpPr txBox="1"/>
          <p:nvPr/>
        </p:nvSpPr>
        <p:spPr>
          <a:xfrm flipH="1">
            <a:off x="10057434" y="4670981"/>
            <a:ext cx="81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191cm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F79B82-05F6-41FA-820A-4C98A0D0DDF8}"/>
              </a:ext>
            </a:extLst>
          </p:cNvPr>
          <p:cNvSpPr txBox="1"/>
          <p:nvPr/>
        </p:nvSpPr>
        <p:spPr>
          <a:xfrm flipH="1">
            <a:off x="665077" y="4614657"/>
            <a:ext cx="805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64cm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75cm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04000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480000" y="36000"/>
            <a:ext cx="270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63C0FBE5-3D72-42A7-8465-0B5D7E53CDB2}"/>
              </a:ext>
            </a:extLst>
          </p:cNvPr>
          <p:cNvSpPr txBox="1"/>
          <p:nvPr/>
        </p:nvSpPr>
        <p:spPr>
          <a:xfrm flipH="1">
            <a:off x="3009482" y="28623"/>
            <a:ext cx="89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180cm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6840229-8442-460D-A74C-78951F705D41}"/>
              </a:ext>
            </a:extLst>
          </p:cNvPr>
          <p:cNvSpPr txBox="1"/>
          <p:nvPr/>
        </p:nvSpPr>
        <p:spPr>
          <a:xfrm flipH="1">
            <a:off x="10785567" y="28623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75cm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4" y="50855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75cm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>
            <a:off x="2304000" y="3568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2303999" y="3847545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50cm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3900726" y="1890163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145,6cm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6721DBA-1C62-460E-AE01-E31A682114FD}"/>
              </a:ext>
            </a:extLst>
          </p:cNvPr>
          <p:cNvSpPr txBox="1"/>
          <p:nvPr/>
        </p:nvSpPr>
        <p:spPr>
          <a:xfrm flipH="1">
            <a:off x="2297602" y="3084652"/>
            <a:ext cx="711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127°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1FBE6F1-3EFB-4AA7-B404-A39D7A0BB789}"/>
              </a:ext>
            </a:extLst>
          </p:cNvPr>
          <p:cNvSpPr txBox="1"/>
          <p:nvPr/>
        </p:nvSpPr>
        <p:spPr>
          <a:xfrm flipH="1">
            <a:off x="6377677" y="47465"/>
            <a:ext cx="711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143°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2CD849C-5D4A-4EEC-AE4B-3D720980BB20}"/>
              </a:ext>
            </a:extLst>
          </p:cNvPr>
          <p:cNvSpPr txBox="1"/>
          <p:nvPr/>
        </p:nvSpPr>
        <p:spPr>
          <a:xfrm flipH="1">
            <a:off x="1498657" y="2992231"/>
            <a:ext cx="89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64/51 von links/unten</a:t>
            </a:r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A8EC41A6-B58F-4B71-B725-3D54648C50D6}"/>
              </a:ext>
            </a:extLst>
          </p:cNvPr>
          <p:cNvCxnSpPr/>
          <p:nvPr/>
        </p:nvCxnSpPr>
        <p:spPr>
          <a:xfrm>
            <a:off x="9180000" y="36000"/>
            <a:ext cx="0" cy="3024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C81D6FB7-F791-428D-A9D2-D35FC609E2CF}"/>
              </a:ext>
            </a:extLst>
          </p:cNvPr>
          <p:cNvSpPr txBox="1"/>
          <p:nvPr/>
        </p:nvSpPr>
        <p:spPr>
          <a:xfrm flipH="1">
            <a:off x="8534819" y="1348069"/>
            <a:ext cx="69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(84)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A4903D3D-3C9F-4DCD-A3F4-AB27B6A68733}"/>
              </a:ext>
            </a:extLst>
          </p:cNvPr>
          <p:cNvSpPr txBox="1"/>
          <p:nvPr/>
        </p:nvSpPr>
        <p:spPr>
          <a:xfrm flipH="1">
            <a:off x="9276817" y="3120951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75/85 von rechts/oben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>
            <a:off x="5001558" y="3060000"/>
            <a:ext cx="4178442" cy="19436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6075384" y="3875837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128cm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0FD827D-6081-4C91-B920-F9401743CF6C}"/>
              </a:ext>
            </a:extLst>
          </p:cNvPr>
          <p:cNvSpPr txBox="1"/>
          <p:nvPr/>
        </p:nvSpPr>
        <p:spPr>
          <a:xfrm>
            <a:off x="-17276" y="590061"/>
            <a:ext cx="37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Trägerstoff mit Blick auf die Unterseite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 noChangeAspect="1"/>
          </p:cNvCxnSpPr>
          <p:nvPr/>
        </p:nvCxnSpPr>
        <p:spPr>
          <a:xfrm>
            <a:off x="9179999" y="31779"/>
            <a:ext cx="476161" cy="10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flipV="1">
            <a:off x="9179954" y="1039779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>
            <a:extLst>
              <a:ext uri="{FF2B5EF4-FFF2-40B4-BE49-F238E27FC236}">
                <a16:creationId xmlns:a16="http://schemas.microsoft.com/office/drawing/2014/main" id="{61018389-7A5F-4D4D-AEE4-6D396BC38526}"/>
              </a:ext>
            </a:extLst>
          </p:cNvPr>
          <p:cNvSpPr txBox="1"/>
          <p:nvPr/>
        </p:nvSpPr>
        <p:spPr>
          <a:xfrm flipH="1">
            <a:off x="9635531" y="803492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61,8/29 von rechts/oben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35DA99F0-19FC-4311-BA1A-78866E9890E5}"/>
              </a:ext>
            </a:extLst>
          </p:cNvPr>
          <p:cNvSpPr txBox="1"/>
          <p:nvPr/>
        </p:nvSpPr>
        <p:spPr>
          <a:xfrm flipH="1">
            <a:off x="4582100" y="2271797"/>
            <a:ext cx="39363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Grauer Bereich: </a:t>
            </a:r>
            <a:r>
              <a:rPr lang="de-DE" sz="1200" dirty="0" err="1"/>
              <a:t>Quiltstoff</a:t>
            </a:r>
            <a:r>
              <a:rPr lang="de-DE" sz="1200" dirty="0"/>
              <a:t>, an den Träger-Stoffkanten </a:t>
            </a:r>
            <a:r>
              <a:rPr lang="de-DE" sz="1200" dirty="0" err="1"/>
              <a:t>Quiltnaht</a:t>
            </a:r>
            <a:r>
              <a:rPr lang="de-DE" sz="1200" dirty="0"/>
              <a:t> innerhalb, sonst außerhalb</a:t>
            </a:r>
          </a:p>
          <a:p>
            <a:r>
              <a:rPr lang="de-DE" sz="1200" dirty="0"/>
              <a:t>(Größe der Form in PPT 232,2*108,4)</a:t>
            </a:r>
          </a:p>
          <a:p>
            <a:endParaRPr lang="de-DE" sz="1200" dirty="0"/>
          </a:p>
          <a:p>
            <a:r>
              <a:rPr lang="de-DE" sz="1200" dirty="0"/>
              <a:t>Fläche innerhalb Markierungen 1,868m²=2.895sqin</a:t>
            </a:r>
          </a:p>
          <a:p>
            <a:r>
              <a:rPr lang="de-DE" sz="1200" dirty="0"/>
              <a:t>Bei 860cuin und </a:t>
            </a:r>
            <a:r>
              <a:rPr lang="de-DE" sz="12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200" dirty="0"/>
              <a:t>1,9“ Loft ca. 6,4oz=181g Daune plus </a:t>
            </a:r>
            <a:r>
              <a:rPr lang="de-DE" sz="1200" dirty="0" err="1"/>
              <a:t>Overstuff</a:t>
            </a:r>
            <a:endParaRPr lang="de-DE" sz="1200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31cm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57,7cm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C8A98E48-19BA-4D50-8CBB-71A9EADCF2B8}"/>
              </a:ext>
            </a:extLst>
          </p:cNvPr>
          <p:cNvSpPr txBox="1"/>
          <p:nvPr/>
        </p:nvSpPr>
        <p:spPr>
          <a:xfrm flipH="1">
            <a:off x="175587" y="5385382"/>
            <a:ext cx="48735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Flächenberechnung Quilt:</a:t>
            </a:r>
          </a:p>
          <a:p>
            <a:r>
              <a:rPr lang="de-DE" sz="1200" dirty="0"/>
              <a:t>0,75 * 0,5 = 0,375m² (Rechteck links unten)</a:t>
            </a:r>
          </a:p>
          <a:p>
            <a:r>
              <a:rPr lang="de-DE" sz="1200" dirty="0"/>
              <a:t>+ 0,75 * 0,84 = 0,63m² (Rechteck rechts oben)</a:t>
            </a:r>
          </a:p>
          <a:p>
            <a:r>
              <a:rPr lang="de-DE" sz="1200" dirty="0"/>
              <a:t>+ 1,16 * 0,88 / 2 = 0,5104m² (Dreieck links oben)</a:t>
            </a:r>
          </a:p>
          <a:p>
            <a:r>
              <a:rPr lang="de-DE" sz="1200" dirty="0"/>
              <a:t>+ 1,16 * 0,54 / 2 = 0,3132 m² (Dreieck rechts unten)</a:t>
            </a:r>
          </a:p>
          <a:p>
            <a:r>
              <a:rPr lang="de-DE" sz="1200" dirty="0"/>
              <a:t>- 0,04 * 0,41 = 0,0164 (Überschneidung der beiden großen Dreiecke)</a:t>
            </a:r>
          </a:p>
          <a:p>
            <a:r>
              <a:rPr lang="de-DE" sz="1200" dirty="0"/>
              <a:t>+ 0,84 * 0,132 / 2 = 0,05544 (Dreieck nach rechts)</a:t>
            </a:r>
          </a:p>
          <a:p>
            <a:r>
              <a:rPr lang="de-DE" sz="1200" dirty="0"/>
              <a:t>-----------</a:t>
            </a:r>
          </a:p>
          <a:p>
            <a:r>
              <a:rPr lang="de-DE" sz="1200" dirty="0"/>
              <a:t>1,86764 m²</a:t>
            </a:r>
          </a:p>
          <a:p>
            <a:r>
              <a:rPr lang="de-DE" sz="1200" dirty="0"/>
              <a:t>(Nicht ganz sauber, da oben/unten die Nahtzugabe eingerechnet ist)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7499AA4-AC11-43DE-AA1F-BCCDB4DCC63F}"/>
              </a:ext>
            </a:extLst>
          </p:cNvPr>
          <p:cNvSpPr/>
          <p:nvPr/>
        </p:nvSpPr>
        <p:spPr>
          <a:xfrm rot="19393751">
            <a:off x="2395389" y="1440155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99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F056669-DF05-5C92-5098-770F5C74A822}"/>
              </a:ext>
            </a:extLst>
          </p:cNvPr>
          <p:cNvSpPr/>
          <p:nvPr/>
        </p:nvSpPr>
        <p:spPr>
          <a:xfrm>
            <a:off x="0" y="0"/>
            <a:ext cx="900000" cy="5040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3CB1366-BAE3-A600-38CE-0F5ECC931E24}"/>
              </a:ext>
            </a:extLst>
          </p:cNvPr>
          <p:cNvSpPr txBox="1"/>
          <p:nvPr/>
        </p:nvSpPr>
        <p:spPr>
          <a:xfrm flipH="1">
            <a:off x="0" y="5245353"/>
            <a:ext cx="75940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Nicht ganz symmetrisches Trapez mit Quer und Längsdifferenzial (vorige Folie angezeichnet) errechnet sich aus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1" dirty="0"/>
              <a:t>1206</a:t>
            </a:r>
            <a:r>
              <a:rPr lang="de-DE" sz="1200" dirty="0"/>
              <a:t>mm kurze Querlinie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1" dirty="0"/>
              <a:t>1416</a:t>
            </a:r>
            <a:r>
              <a:rPr lang="de-DE" sz="1200" dirty="0"/>
              <a:t>mm lange Querlinie (beides modifiziertes </a:t>
            </a:r>
            <a:r>
              <a:rPr lang="de-DE" sz="1200" dirty="0" err="1"/>
              <a:t>Catsplat</a:t>
            </a:r>
            <a:r>
              <a:rPr lang="de-DE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langer Trapezschenkel (oben) 102,5 + 6*1,5 = </a:t>
            </a:r>
            <a:r>
              <a:rPr lang="de-DE" sz="1200" b="1" dirty="0"/>
              <a:t>111,5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kurze Seite (bei langem Trapezschenkel), parallel zu Oberkante: 124,5 + 7*1,5  Abnäher + 2*4 </a:t>
            </a:r>
            <a:r>
              <a:rPr lang="de-DE" sz="1200" dirty="0" err="1"/>
              <a:t>Bafflehöhe</a:t>
            </a:r>
            <a:r>
              <a:rPr lang="de-DE" sz="1200" dirty="0"/>
              <a:t> + 2*2,5 Nahtzugabe = </a:t>
            </a:r>
            <a:r>
              <a:rPr lang="de-DE" sz="1200" b="1" dirty="0"/>
              <a:t>148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kurzer Trapezschenkel (unten, schräg) 100,5 + 6*1,5 = </a:t>
            </a:r>
            <a:r>
              <a:rPr lang="de-DE" sz="1200" b="1" dirty="0"/>
              <a:t>109,5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lange Seite 142 + 8*1,5 + 2*4 + 2*2,5 = </a:t>
            </a:r>
            <a:r>
              <a:rPr lang="de-DE" sz="1200" b="1" dirty="0"/>
              <a:t>167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160C261-F36D-FF1D-76BA-068E9EE81DC5}"/>
              </a:ext>
            </a:extLst>
          </p:cNvPr>
          <p:cNvCxnSpPr>
            <a:cxnSpLocks/>
          </p:cNvCxnSpPr>
          <p:nvPr/>
        </p:nvCxnSpPr>
        <p:spPr>
          <a:xfrm flipH="1">
            <a:off x="1798136" y="107257"/>
            <a:ext cx="100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96CF16B4-2201-7A00-3E63-2A4C24DE6491}"/>
              </a:ext>
            </a:extLst>
          </p:cNvPr>
          <p:cNvCxnSpPr>
            <a:cxnSpLocks/>
          </p:cNvCxnSpPr>
          <p:nvPr/>
        </p:nvCxnSpPr>
        <p:spPr>
          <a:xfrm flipH="1">
            <a:off x="1798136" y="0"/>
            <a:ext cx="100800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A13E043-FC39-436C-1A2D-3DB871558EF9}"/>
              </a:ext>
            </a:extLst>
          </p:cNvPr>
          <p:cNvSpPr txBox="1"/>
          <p:nvPr/>
        </p:nvSpPr>
        <p:spPr>
          <a:xfrm flipH="1">
            <a:off x="900000" y="-1131096"/>
            <a:ext cx="472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Gelbe Linie: Schnittkante</a:t>
            </a:r>
          </a:p>
          <a:p>
            <a:r>
              <a:rPr lang="de-DE" sz="1200" dirty="0"/>
              <a:t>Blaue Linie: Innere Naht (also +25mm Nahtzugabe für Saum und Aufnähen auf den Träger)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188FFD95-4CCC-432C-994D-F2E68C8DFE21}"/>
              </a:ext>
            </a:extLst>
          </p:cNvPr>
          <p:cNvCxnSpPr>
            <a:cxnSpLocks/>
          </p:cNvCxnSpPr>
          <p:nvPr/>
        </p:nvCxnSpPr>
        <p:spPr>
          <a:xfrm flipH="1">
            <a:off x="4392000" y="0"/>
            <a:ext cx="23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9A7630C-9F81-47F9-B427-E84ACBE42763}"/>
              </a:ext>
            </a:extLst>
          </p:cNvPr>
          <p:cNvCxnSpPr>
            <a:cxnSpLocks/>
          </p:cNvCxnSpPr>
          <p:nvPr/>
        </p:nvCxnSpPr>
        <p:spPr>
          <a:xfrm flipH="1">
            <a:off x="4626000" y="0"/>
            <a:ext cx="4014000" cy="0"/>
          </a:xfrm>
          <a:prstGeom prst="line">
            <a:avLst/>
          </a:prstGeom>
          <a:ln w="12700">
            <a:solidFill>
              <a:srgbClr val="C00000"/>
            </a:solidFill>
            <a:prstDash val="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76F1D84F-4F21-4CDB-B571-EC613B450EE5}"/>
              </a:ext>
            </a:extLst>
          </p:cNvPr>
          <p:cNvCxnSpPr>
            <a:cxnSpLocks/>
          </p:cNvCxnSpPr>
          <p:nvPr/>
        </p:nvCxnSpPr>
        <p:spPr>
          <a:xfrm rot="660000" flipH="1">
            <a:off x="4209538" y="4708727"/>
            <a:ext cx="3942000" cy="0"/>
          </a:xfrm>
          <a:prstGeom prst="line">
            <a:avLst/>
          </a:prstGeom>
          <a:ln w="12700">
            <a:solidFill>
              <a:srgbClr val="C00000"/>
            </a:solidFill>
            <a:prstDash val="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BA84BBC1-62E0-497E-8583-4EA39934AF8F}"/>
              </a:ext>
            </a:extLst>
          </p:cNvPr>
          <p:cNvCxnSpPr>
            <a:cxnSpLocks/>
          </p:cNvCxnSpPr>
          <p:nvPr/>
        </p:nvCxnSpPr>
        <p:spPr>
          <a:xfrm rot="5700000" flipH="1">
            <a:off x="2266003" y="2167524"/>
            <a:ext cx="4341600" cy="0"/>
          </a:xfrm>
          <a:prstGeom prst="line">
            <a:avLst/>
          </a:prstGeom>
          <a:ln w="12700">
            <a:solidFill>
              <a:srgbClr val="C00000"/>
            </a:solidFill>
            <a:prstDash val="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564B1E07-8F2C-4C2E-BD8A-13307A0DDCF1}"/>
              </a:ext>
            </a:extLst>
          </p:cNvPr>
          <p:cNvCxnSpPr>
            <a:cxnSpLocks/>
          </p:cNvCxnSpPr>
          <p:nvPr/>
        </p:nvCxnSpPr>
        <p:spPr>
          <a:xfrm rot="-5040000" flipH="1">
            <a:off x="5832949" y="2539823"/>
            <a:ext cx="5097600" cy="0"/>
          </a:xfrm>
          <a:prstGeom prst="line">
            <a:avLst/>
          </a:prstGeom>
          <a:ln w="12700">
            <a:solidFill>
              <a:srgbClr val="C00000"/>
            </a:solidFill>
            <a:prstDash val="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19D3B9F1-D004-4D7E-848C-5A2A03DC7C1F}"/>
              </a:ext>
            </a:extLst>
          </p:cNvPr>
          <p:cNvCxnSpPr>
            <a:cxnSpLocks/>
          </p:cNvCxnSpPr>
          <p:nvPr/>
        </p:nvCxnSpPr>
        <p:spPr>
          <a:xfrm rot="660000" flipH="1">
            <a:off x="587283" y="4600964"/>
            <a:ext cx="100800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9F6D0253-780A-40D0-9787-EDFA32C17AE2}"/>
              </a:ext>
            </a:extLst>
          </p:cNvPr>
          <p:cNvCxnSpPr>
            <a:cxnSpLocks/>
          </p:cNvCxnSpPr>
          <p:nvPr/>
        </p:nvCxnSpPr>
        <p:spPr>
          <a:xfrm flipH="1">
            <a:off x="8640000" y="0"/>
            <a:ext cx="1080000" cy="0"/>
          </a:xfrm>
          <a:prstGeom prst="line">
            <a:avLst/>
          </a:prstGeom>
          <a:ln w="12700">
            <a:solidFill>
              <a:srgbClr val="C00000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03DA7252-AE0F-446D-8F66-7144B21A8A98}"/>
              </a:ext>
            </a:extLst>
          </p:cNvPr>
          <p:cNvSpPr txBox="1"/>
          <p:nvPr/>
        </p:nvSpPr>
        <p:spPr>
          <a:xfrm flipH="1">
            <a:off x="9539189" y="-348112"/>
            <a:ext cx="62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60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EDA7F89-1057-4818-A90A-3BFCC9B63F7D}"/>
              </a:ext>
            </a:extLst>
          </p:cNvPr>
          <p:cNvSpPr txBox="1"/>
          <p:nvPr/>
        </p:nvSpPr>
        <p:spPr>
          <a:xfrm flipH="1">
            <a:off x="8381749" y="-348112"/>
            <a:ext cx="62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90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729BD3EF-FAE6-47EA-BFB4-8E5C59AF7144}"/>
              </a:ext>
            </a:extLst>
          </p:cNvPr>
          <p:cNvSpPr txBox="1"/>
          <p:nvPr/>
        </p:nvSpPr>
        <p:spPr>
          <a:xfrm flipH="1">
            <a:off x="4773232" y="-348112"/>
            <a:ext cx="899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201,5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3571971-DE49-4008-B571-2E016336C544}"/>
              </a:ext>
            </a:extLst>
          </p:cNvPr>
          <p:cNvSpPr txBox="1"/>
          <p:nvPr/>
        </p:nvSpPr>
        <p:spPr>
          <a:xfrm flipH="1">
            <a:off x="3795750" y="-348113"/>
            <a:ext cx="90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208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6B010FE-6317-4EE3-8B30-514540899288}"/>
              </a:ext>
            </a:extLst>
          </p:cNvPr>
          <p:cNvSpPr txBox="1"/>
          <p:nvPr/>
        </p:nvSpPr>
        <p:spPr>
          <a:xfrm flipH="1">
            <a:off x="7215326" y="4495766"/>
            <a:ext cx="1166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104,8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  <a:p>
            <a:r>
              <a:rPr lang="de-DE" sz="1200" dirty="0"/>
              <a:t>140,8 v. oben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B0456A1-FFA2-4C6B-8D0F-ED02B6D6752F}"/>
              </a:ext>
            </a:extLst>
          </p:cNvPr>
          <p:cNvSpPr txBox="1"/>
          <p:nvPr/>
        </p:nvSpPr>
        <p:spPr>
          <a:xfrm flipH="1">
            <a:off x="4309213" y="3868268"/>
            <a:ext cx="1166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212 </a:t>
            </a:r>
            <a:r>
              <a:rPr lang="de-DE" sz="1200" dirty="0" err="1"/>
              <a:t>v.r</a:t>
            </a:r>
            <a:r>
              <a:rPr lang="de-DE" sz="1200" dirty="0"/>
              <a:t>.</a:t>
            </a:r>
          </a:p>
          <a:p>
            <a:r>
              <a:rPr lang="de-DE" sz="1200" dirty="0"/>
              <a:t>120,2 v. oben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03BEE08-F452-4057-A03D-95A173E425A0}"/>
              </a:ext>
            </a:extLst>
          </p:cNvPr>
          <p:cNvSpPr txBox="1"/>
          <p:nvPr/>
        </p:nvSpPr>
        <p:spPr>
          <a:xfrm flipH="1">
            <a:off x="7366245" y="5469476"/>
            <a:ext cx="52887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Vorgehen: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Errechnete Punkte aufzeichnen, Schnittkanten und Querlinien zeichnen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Linien für </a:t>
            </a:r>
            <a:r>
              <a:rPr lang="de-DE" sz="1200" dirty="0" err="1"/>
              <a:t>Baffles</a:t>
            </a:r>
            <a:r>
              <a:rPr lang="de-DE" sz="1200" dirty="0"/>
              <a:t> auf voller Länge des Stoffs zeichnen</a:t>
            </a:r>
            <a:br>
              <a:rPr lang="de-DE" sz="1200" dirty="0"/>
            </a:br>
            <a:r>
              <a:rPr lang="de-DE" sz="1200" dirty="0"/>
              <a:t>Erste Linie innerhalb Schnittkante 2,5cm für Naht, dann die beiden breiteren Außenkammern, dann die einheitlichen 8 Innenkammern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 err="1"/>
              <a:t>Baffles</a:t>
            </a:r>
            <a:r>
              <a:rPr lang="de-DE" sz="1200" dirty="0"/>
              <a:t> annähen, dabei an einer der Querlinien die Stoffe aneinander ausrichten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An den Enden der angenähten </a:t>
            </a:r>
            <a:r>
              <a:rPr lang="de-DE" sz="1200" dirty="0" err="1"/>
              <a:t>Baffles</a:t>
            </a:r>
            <a:r>
              <a:rPr lang="de-DE" sz="1200" dirty="0"/>
              <a:t> Verlängerungen markieren: Abstand zum Quiltende + 4cm </a:t>
            </a:r>
            <a:r>
              <a:rPr lang="de-DE" sz="1200" dirty="0" err="1"/>
              <a:t>Bafflehöhe</a:t>
            </a:r>
            <a:r>
              <a:rPr lang="de-DE" sz="1200" dirty="0"/>
              <a:t> + 2,5cm Zugabe für Naht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Markierungen verbinden, schneiden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Stoffe komplett außenherum zusammennähen</a:t>
            </a:r>
            <a:r>
              <a:rPr lang="de-DE" sz="1200"/>
              <a:t>, Kopfende </a:t>
            </a:r>
            <a:r>
              <a:rPr lang="de-DE" sz="1200" dirty="0"/>
              <a:t>fürs Füllen offen lassen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DE5583D-62EE-4568-B1F1-D3D1DCE58877}"/>
              </a:ext>
            </a:extLst>
          </p:cNvPr>
          <p:cNvSpPr txBox="1"/>
          <p:nvPr/>
        </p:nvSpPr>
        <p:spPr>
          <a:xfrm flipH="1">
            <a:off x="1213142" y="692081"/>
            <a:ext cx="4727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Am Ende der Seitenlinien brauche ich wahrscheinlich gar nicht direkt die 4cm für die </a:t>
            </a:r>
            <a:r>
              <a:rPr lang="de-DE" sz="1200" dirty="0" err="1"/>
              <a:t>Bafflehöhe</a:t>
            </a:r>
            <a:r>
              <a:rPr lang="de-DE" sz="1200" dirty="0"/>
              <a:t>, nur die 2,5 für die Nahtzugabe.</a:t>
            </a:r>
          </a:p>
          <a:p>
            <a:r>
              <a:rPr lang="de-DE" sz="1200" dirty="0"/>
              <a:t>Der Zusatz für die </a:t>
            </a:r>
            <a:r>
              <a:rPr lang="de-DE" sz="1200" dirty="0" err="1"/>
              <a:t>Bafflehöhe</a:t>
            </a:r>
            <a:r>
              <a:rPr lang="de-DE" sz="1200" dirty="0"/>
              <a:t> kommt dann erst zur ersten Kammer </a:t>
            </a:r>
            <a:r>
              <a:rPr lang="de-DE" sz="1200"/>
              <a:t>hin linear dazu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21418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>
            <a:off x="0" y="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>
            <a:off x="425" y="500400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76DF60F-D19D-4558-AA17-2A0824362E6D}"/>
              </a:ext>
            </a:extLst>
          </p:cNvPr>
          <p:cNvSpPr txBox="1"/>
          <p:nvPr/>
        </p:nvSpPr>
        <p:spPr>
          <a:xfrm>
            <a:off x="47336" y="5132475"/>
            <a:ext cx="2862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Rand 1cm + </a:t>
            </a:r>
          </a:p>
          <a:p>
            <a:r>
              <a:rPr lang="de-DE" dirty="0"/>
              <a:t>1cm Nahtzugabe Quilt (gelb)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ADFBD3-A3FA-4B9D-B545-0625E3CCA972}"/>
              </a:ext>
            </a:extLst>
          </p:cNvPr>
          <p:cNvSpPr txBox="1"/>
          <p:nvPr/>
        </p:nvSpPr>
        <p:spPr>
          <a:xfrm>
            <a:off x="10785567" y="590061"/>
            <a:ext cx="108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Kopfende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961DAD2-EFC3-43B3-B567-C8E5897568F7}"/>
              </a:ext>
            </a:extLst>
          </p:cNvPr>
          <p:cNvSpPr txBox="1"/>
          <p:nvPr/>
        </p:nvSpPr>
        <p:spPr>
          <a:xfrm flipH="1">
            <a:off x="10057434" y="4670981"/>
            <a:ext cx="81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191cm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F79B82-05F6-41FA-820A-4C98A0D0DDF8}"/>
              </a:ext>
            </a:extLst>
          </p:cNvPr>
          <p:cNvSpPr txBox="1"/>
          <p:nvPr/>
        </p:nvSpPr>
        <p:spPr>
          <a:xfrm flipH="1">
            <a:off x="665077" y="4614657"/>
            <a:ext cx="805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64cm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77,1cm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04000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433200" y="72000"/>
            <a:ext cx="275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63C0FBE5-3D72-42A7-8465-0B5D7E53CDB2}"/>
              </a:ext>
            </a:extLst>
          </p:cNvPr>
          <p:cNvSpPr txBox="1"/>
          <p:nvPr/>
        </p:nvSpPr>
        <p:spPr>
          <a:xfrm flipH="1">
            <a:off x="3009482" y="28623"/>
            <a:ext cx="89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180cm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6840229-8442-460D-A74C-78951F705D41}"/>
              </a:ext>
            </a:extLst>
          </p:cNvPr>
          <p:cNvSpPr txBox="1"/>
          <p:nvPr/>
        </p:nvSpPr>
        <p:spPr>
          <a:xfrm flipH="1">
            <a:off x="10785567" y="28623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75cm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3" y="50855"/>
            <a:ext cx="97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76,5cm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>
            <a:off x="2304000" y="3568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2303999" y="3847545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49cm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3900726" y="1890163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143,9cm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2CD849C-5D4A-4EEC-AE4B-3D720980BB20}"/>
              </a:ext>
            </a:extLst>
          </p:cNvPr>
          <p:cNvSpPr txBox="1"/>
          <p:nvPr/>
        </p:nvSpPr>
        <p:spPr>
          <a:xfrm flipH="1">
            <a:off x="1498657" y="2992231"/>
            <a:ext cx="89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64/51 von links/unten</a:t>
            </a:r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A8EC41A6-B58F-4B71-B725-3D54648C50D6}"/>
              </a:ext>
            </a:extLst>
          </p:cNvPr>
          <p:cNvCxnSpPr/>
          <p:nvPr/>
        </p:nvCxnSpPr>
        <p:spPr>
          <a:xfrm>
            <a:off x="9180000" y="36000"/>
            <a:ext cx="0" cy="5040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C81D6FB7-F791-428D-A9D2-D35FC609E2CF}"/>
              </a:ext>
            </a:extLst>
          </p:cNvPr>
          <p:cNvSpPr txBox="1"/>
          <p:nvPr/>
        </p:nvSpPr>
        <p:spPr>
          <a:xfrm flipH="1">
            <a:off x="8544344" y="1348069"/>
            <a:ext cx="59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(84)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A4903D3D-3C9F-4DCD-A3F4-AB27B6A68733}"/>
              </a:ext>
            </a:extLst>
          </p:cNvPr>
          <p:cNvSpPr txBox="1"/>
          <p:nvPr/>
        </p:nvSpPr>
        <p:spPr>
          <a:xfrm flipH="1">
            <a:off x="9209257" y="2909105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75/85 von rechts/oben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>
            <a:off x="5076000" y="3060000"/>
            <a:ext cx="4104000" cy="19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6075384" y="3875837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125,6cm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>
            <a:off x="9187200" y="72000"/>
            <a:ext cx="468000" cy="972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flipV="1">
            <a:off x="9179954" y="1039779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>
            <a:extLst>
              <a:ext uri="{FF2B5EF4-FFF2-40B4-BE49-F238E27FC236}">
                <a16:creationId xmlns:a16="http://schemas.microsoft.com/office/drawing/2014/main" id="{61018389-7A5F-4D4D-AEE4-6D396BC38526}"/>
              </a:ext>
            </a:extLst>
          </p:cNvPr>
          <p:cNvSpPr txBox="1"/>
          <p:nvPr/>
        </p:nvSpPr>
        <p:spPr>
          <a:xfrm flipH="1">
            <a:off x="9635531" y="803492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61,8/29 von rechts/oben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30cm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57,7cm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BB8C501-FEC9-46F9-BC7C-6F46A7E825E3}"/>
              </a:ext>
            </a:extLst>
          </p:cNvPr>
          <p:cNvSpPr txBox="1"/>
          <p:nvPr/>
        </p:nvSpPr>
        <p:spPr>
          <a:xfrm flipH="1">
            <a:off x="5443080" y="4762863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25°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0830177-ACD5-4EE1-9695-CCBBB15167CC}"/>
              </a:ext>
            </a:extLst>
          </p:cNvPr>
          <p:cNvSpPr txBox="1"/>
          <p:nvPr/>
        </p:nvSpPr>
        <p:spPr>
          <a:xfrm flipH="1">
            <a:off x="2507274" y="2992231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63F8A5B9-A3E7-48CC-9741-DF454F732115}"/>
              </a:ext>
            </a:extLst>
          </p:cNvPr>
          <p:cNvCxnSpPr/>
          <p:nvPr/>
        </p:nvCxnSpPr>
        <p:spPr>
          <a:xfrm>
            <a:off x="2303999" y="180000"/>
            <a:ext cx="0" cy="30240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EA874EC6-9A7F-4740-BFF4-3435715672F2}"/>
              </a:ext>
            </a:extLst>
          </p:cNvPr>
          <p:cNvSpPr txBox="1"/>
          <p:nvPr/>
        </p:nvSpPr>
        <p:spPr>
          <a:xfrm flipH="1">
            <a:off x="4946529" y="4614657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96,1°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A3EAEE1-9F3E-48D1-A123-D9E00F8C8FAD}"/>
              </a:ext>
            </a:extLst>
          </p:cNvPr>
          <p:cNvSpPr txBox="1"/>
          <p:nvPr/>
        </p:nvSpPr>
        <p:spPr>
          <a:xfrm flipH="1">
            <a:off x="4433309" y="4763314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58,9°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434A0053-2B8B-46B4-8203-F902CC904B10}"/>
              </a:ext>
            </a:extLst>
          </p:cNvPr>
          <p:cNvSpPr txBox="1"/>
          <p:nvPr/>
        </p:nvSpPr>
        <p:spPr>
          <a:xfrm flipH="1">
            <a:off x="2277284" y="1127850"/>
            <a:ext cx="612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31,1°</a:t>
            </a:r>
          </a:p>
        </p:txBody>
      </p: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A5F2198B-6649-4841-AFBF-CF12F52051CF}"/>
              </a:ext>
            </a:extLst>
          </p:cNvPr>
          <p:cNvCxnSpPr>
            <a:cxnSpLocks/>
          </p:cNvCxnSpPr>
          <p:nvPr/>
        </p:nvCxnSpPr>
        <p:spPr>
          <a:xfrm rot="-7260000">
            <a:off x="4541865" y="2321067"/>
            <a:ext cx="6480000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E7F5773B-B497-4F6B-96D5-73842D2DAFAC}"/>
              </a:ext>
            </a:extLst>
          </p:cNvPr>
          <p:cNvSpPr txBox="1"/>
          <p:nvPr/>
        </p:nvSpPr>
        <p:spPr>
          <a:xfrm flipH="1">
            <a:off x="9209257" y="4313856"/>
            <a:ext cx="1090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75/14,7 von rechts/unten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D58262-D135-4975-8B1D-610B7F1A4316}"/>
              </a:ext>
            </a:extLst>
          </p:cNvPr>
          <p:cNvSpPr/>
          <p:nvPr/>
        </p:nvSpPr>
        <p:spPr>
          <a:xfrm>
            <a:off x="0" y="4968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7D9AA12-0FA0-4D4C-966D-8ADB3886B617}"/>
              </a:ext>
            </a:extLst>
          </p:cNvPr>
          <p:cNvSpPr/>
          <p:nvPr/>
        </p:nvSpPr>
        <p:spPr>
          <a:xfrm>
            <a:off x="0" y="36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121D24A3-CE6F-43AB-9DB4-D8040E52507B}"/>
              </a:ext>
            </a:extLst>
          </p:cNvPr>
          <p:cNvCxnSpPr>
            <a:cxnSpLocks/>
          </p:cNvCxnSpPr>
          <p:nvPr/>
        </p:nvCxnSpPr>
        <p:spPr>
          <a:xfrm>
            <a:off x="0" y="5040313"/>
            <a:ext cx="942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8B8CD8E7-5AF3-495C-951E-18C11F435593}"/>
              </a:ext>
            </a:extLst>
          </p:cNvPr>
          <p:cNvCxnSpPr>
            <a:cxnSpLocks/>
          </p:cNvCxnSpPr>
          <p:nvPr/>
        </p:nvCxnSpPr>
        <p:spPr>
          <a:xfrm rot="-7260000">
            <a:off x="527855" y="2773460"/>
            <a:ext cx="6480000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1CFFF8D3-1ED7-47B2-B1E4-6E8B116D198F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39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feld 64">
            <a:extLst>
              <a:ext uri="{FF2B5EF4-FFF2-40B4-BE49-F238E27FC236}">
                <a16:creationId xmlns:a16="http://schemas.microsoft.com/office/drawing/2014/main" id="{B088D2D4-A791-4BCE-8451-52A81E970192}"/>
              </a:ext>
            </a:extLst>
          </p:cNvPr>
          <p:cNvSpPr txBox="1"/>
          <p:nvPr/>
        </p:nvSpPr>
        <p:spPr>
          <a:xfrm flipH="1">
            <a:off x="2318731" y="2603835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52,8°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4356BB6-751F-4E26-8280-B6685B40796F}"/>
              </a:ext>
            </a:extLst>
          </p:cNvPr>
          <p:cNvSpPr txBox="1"/>
          <p:nvPr/>
        </p:nvSpPr>
        <p:spPr>
          <a:xfrm flipH="1">
            <a:off x="5647440" y="112344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139644F1-3513-43DE-8EE8-0E3F2DDA3CC4}"/>
              </a:ext>
            </a:extLst>
          </p:cNvPr>
          <p:cNvSpPr/>
          <p:nvPr/>
        </p:nvSpPr>
        <p:spPr>
          <a:xfrm rot="19393751">
            <a:off x="2395389" y="1440155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02AA3792-0263-4F73-B89B-21CCAE8A205B}"/>
              </a:ext>
            </a:extLst>
          </p:cNvPr>
          <p:cNvSpPr txBox="1"/>
          <p:nvPr/>
        </p:nvSpPr>
        <p:spPr>
          <a:xfrm flipH="1">
            <a:off x="9078197" y="485363"/>
            <a:ext cx="701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13,5°</a:t>
            </a:r>
          </a:p>
          <a:p>
            <a:r>
              <a:rPr lang="de-DE" sz="1200" dirty="0"/>
              <a:t>(+90)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DFBC71F0-4125-41E5-9813-2372CFC06474}"/>
              </a:ext>
            </a:extLst>
          </p:cNvPr>
          <p:cNvSpPr txBox="1"/>
          <p:nvPr/>
        </p:nvSpPr>
        <p:spPr>
          <a:xfrm flipH="1">
            <a:off x="2050919" y="-1127682"/>
            <a:ext cx="4001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 anzeichnen auf der kalandrierten Seite als Nähte direkt an den Daunen: in der </a:t>
            </a:r>
            <a:r>
              <a:rPr lang="de-DE" sz="1200" dirty="0" err="1"/>
              <a:t>Quiltfläche</a:t>
            </a:r>
            <a:r>
              <a:rPr lang="de-DE" sz="1200" dirty="0"/>
              <a:t> ist jetzt die Nahtzugabe an den Rändern eingerechnet (</a:t>
            </a:r>
            <a:r>
              <a:rPr lang="de-DE" sz="1200" dirty="0" err="1"/>
              <a:t>Quiltfläche</a:t>
            </a:r>
            <a:r>
              <a:rPr lang="de-DE" sz="1200" dirty="0"/>
              <a:t> wird kleiner).</a:t>
            </a:r>
          </a:p>
          <a:p>
            <a:r>
              <a:rPr lang="de-DE" sz="1200" dirty="0"/>
              <a:t>Außerhalb der angezeichneten Nähte kommen jeweils noch 2,5 cm am unteren Stoff dazu als Nahtzugabe.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A5B4A10F-C416-4875-B4C8-ED0422549868}"/>
              </a:ext>
            </a:extLst>
          </p:cNvPr>
          <p:cNvSpPr txBox="1"/>
          <p:nvPr/>
        </p:nvSpPr>
        <p:spPr>
          <a:xfrm flipH="1">
            <a:off x="7573256" y="-305244"/>
            <a:ext cx="181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/>
              <a:t>(76,5cm: Sowohl links, als auch rechts muss verlängert werden)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730B704F-2B67-45EF-80B4-46836002CEF6}"/>
              </a:ext>
            </a:extLst>
          </p:cNvPr>
          <p:cNvSpPr txBox="1"/>
          <p:nvPr/>
        </p:nvSpPr>
        <p:spPr>
          <a:xfrm flipH="1">
            <a:off x="4829617" y="5126197"/>
            <a:ext cx="198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142,3cm von links</a:t>
            </a:r>
          </a:p>
          <a:p>
            <a:r>
              <a:rPr lang="de-DE" sz="1200" dirty="0"/>
              <a:t>an Stoffkante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9729B75C-2268-4C77-8C02-281F18184181}"/>
              </a:ext>
            </a:extLst>
          </p:cNvPr>
          <p:cNvSpPr txBox="1"/>
          <p:nvPr/>
        </p:nvSpPr>
        <p:spPr>
          <a:xfrm flipH="1">
            <a:off x="679161" y="-414960"/>
            <a:ext cx="198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57,9cm von links</a:t>
            </a:r>
          </a:p>
          <a:p>
            <a:r>
              <a:rPr lang="de-DE" sz="1200" dirty="0"/>
              <a:t>an Stoffkante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4A20B9C8-9A88-4BAC-95F4-FDCA260A4953}"/>
              </a:ext>
            </a:extLst>
          </p:cNvPr>
          <p:cNvSpPr txBox="1"/>
          <p:nvPr/>
        </p:nvSpPr>
        <p:spPr>
          <a:xfrm flipH="1">
            <a:off x="6382794" y="-440519"/>
            <a:ext cx="198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152,5cm von rechts</a:t>
            </a:r>
          </a:p>
          <a:p>
            <a:r>
              <a:rPr lang="de-DE" sz="1200" dirty="0"/>
              <a:t>an Stoffkante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EFE6D264-C269-43FA-A0C0-279BDB5AA272}"/>
              </a:ext>
            </a:extLst>
          </p:cNvPr>
          <p:cNvSpPr txBox="1"/>
          <p:nvPr/>
        </p:nvSpPr>
        <p:spPr>
          <a:xfrm flipH="1">
            <a:off x="9097489" y="5130361"/>
            <a:ext cx="198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68,1cm von rechts</a:t>
            </a:r>
          </a:p>
          <a:p>
            <a:r>
              <a:rPr lang="de-DE" sz="1200" dirty="0"/>
              <a:t>an Stoffkante</a:t>
            </a: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EB489F6-9EFB-4298-BD24-F744F712C31C}"/>
              </a:ext>
            </a:extLst>
          </p:cNvPr>
          <p:cNvCxnSpPr>
            <a:cxnSpLocks/>
          </p:cNvCxnSpPr>
          <p:nvPr/>
        </p:nvCxnSpPr>
        <p:spPr>
          <a:xfrm flipH="1" flipV="1">
            <a:off x="3491107" y="2302378"/>
            <a:ext cx="1597117" cy="2658051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4569CCD-6A74-4785-BCDA-9258014655BC}"/>
              </a:ext>
            </a:extLst>
          </p:cNvPr>
          <p:cNvCxnSpPr>
            <a:cxnSpLocks/>
          </p:cNvCxnSpPr>
          <p:nvPr/>
        </p:nvCxnSpPr>
        <p:spPr>
          <a:xfrm flipH="1" flipV="1">
            <a:off x="6432855" y="72760"/>
            <a:ext cx="1999684" cy="332803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5F1B5254-6716-4DC6-A020-92BA7FDC9899}"/>
              </a:ext>
            </a:extLst>
          </p:cNvPr>
          <p:cNvCxnSpPr>
            <a:cxnSpLocks/>
          </p:cNvCxnSpPr>
          <p:nvPr/>
        </p:nvCxnSpPr>
        <p:spPr>
          <a:xfrm flipH="1">
            <a:off x="5085693" y="3398680"/>
            <a:ext cx="3344665" cy="155583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>
            <a:off x="6769466" y="4186413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 102,5cm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>
            <a:off x="6876631" y="1414599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108cm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>
            <a:off x="3786290" y="3503303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86,4cm</a:t>
            </a:r>
          </a:p>
        </p:txBody>
      </p:sp>
    </p:spTree>
    <p:extLst>
      <p:ext uri="{BB962C8B-B14F-4D97-AF65-F5344CB8AC3E}">
        <p14:creationId xmlns:p14="http://schemas.microsoft.com/office/powerpoint/2010/main" val="2755034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>
            <a:off x="0" y="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>
            <a:off x="425" y="500400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961DAD2-EFC3-43B3-B567-C8E5897568F7}"/>
              </a:ext>
            </a:extLst>
          </p:cNvPr>
          <p:cNvSpPr txBox="1"/>
          <p:nvPr/>
        </p:nvSpPr>
        <p:spPr>
          <a:xfrm flipH="1">
            <a:off x="10057434" y="4670981"/>
            <a:ext cx="81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191cm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F79B82-05F6-41FA-820A-4C98A0D0DDF8}"/>
              </a:ext>
            </a:extLst>
          </p:cNvPr>
          <p:cNvSpPr txBox="1"/>
          <p:nvPr/>
        </p:nvSpPr>
        <p:spPr>
          <a:xfrm flipH="1">
            <a:off x="665077" y="4614657"/>
            <a:ext cx="805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64cm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77,1cm</a:t>
            </a:r>
          </a:p>
          <a:p>
            <a:r>
              <a:rPr lang="de-DE" dirty="0">
                <a:solidFill>
                  <a:srgbClr val="FF0000"/>
                </a:solidFill>
              </a:rPr>
              <a:t>77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04000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433200" y="72000"/>
            <a:ext cx="275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63C0FBE5-3D72-42A7-8465-0B5D7E53CDB2}"/>
              </a:ext>
            </a:extLst>
          </p:cNvPr>
          <p:cNvSpPr txBox="1"/>
          <p:nvPr/>
        </p:nvSpPr>
        <p:spPr>
          <a:xfrm flipH="1">
            <a:off x="3009482" y="28623"/>
            <a:ext cx="89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180cm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3" y="50855"/>
            <a:ext cx="979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76,5cm</a:t>
            </a:r>
          </a:p>
          <a:p>
            <a:r>
              <a:rPr lang="de-DE" dirty="0">
                <a:solidFill>
                  <a:srgbClr val="FF0000"/>
                </a:solidFill>
              </a:rPr>
              <a:t>76,5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>
            <a:off x="2304000" y="3568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2303999" y="3847545"/>
            <a:ext cx="711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49cm</a:t>
            </a:r>
          </a:p>
          <a:p>
            <a:r>
              <a:rPr lang="de-DE" dirty="0">
                <a:solidFill>
                  <a:srgbClr val="FF0000"/>
                </a:solidFill>
              </a:rPr>
              <a:t>48,5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3466837" y="1260011"/>
            <a:ext cx="1014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143,9cm</a:t>
            </a:r>
          </a:p>
          <a:p>
            <a:r>
              <a:rPr lang="de-DE" dirty="0">
                <a:solidFill>
                  <a:srgbClr val="FF0000"/>
                </a:solidFill>
              </a:rPr>
              <a:t>142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2CD849C-5D4A-4EEC-AE4B-3D720980BB20}"/>
              </a:ext>
            </a:extLst>
          </p:cNvPr>
          <p:cNvSpPr txBox="1"/>
          <p:nvPr/>
        </p:nvSpPr>
        <p:spPr>
          <a:xfrm flipH="1">
            <a:off x="1498657" y="2992231"/>
            <a:ext cx="89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64/51 von links/unten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81D6FB7-F791-428D-A9D2-D35FC609E2CF}"/>
              </a:ext>
            </a:extLst>
          </p:cNvPr>
          <p:cNvSpPr txBox="1"/>
          <p:nvPr/>
        </p:nvSpPr>
        <p:spPr>
          <a:xfrm flipH="1">
            <a:off x="8544344" y="1348069"/>
            <a:ext cx="59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(84)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>
            <a:off x="5076000" y="3060000"/>
            <a:ext cx="4104000" cy="19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7767459" y="3621824"/>
            <a:ext cx="1014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125,6cm</a:t>
            </a:r>
          </a:p>
          <a:p>
            <a:r>
              <a:rPr lang="de-DE" dirty="0">
                <a:solidFill>
                  <a:srgbClr val="FF0000"/>
                </a:solidFill>
              </a:rPr>
              <a:t>124,5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>
            <a:off x="9187200" y="72000"/>
            <a:ext cx="468000" cy="972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flipV="1">
            <a:off x="9179954" y="1039779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30cm</a:t>
            </a:r>
          </a:p>
          <a:p>
            <a:r>
              <a:rPr lang="de-DE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57,7cm</a:t>
            </a:r>
          </a:p>
          <a:p>
            <a:r>
              <a:rPr lang="de-DE" dirty="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BB8C501-FEC9-46F9-BC7C-6F46A7E825E3}"/>
              </a:ext>
            </a:extLst>
          </p:cNvPr>
          <p:cNvSpPr txBox="1"/>
          <p:nvPr/>
        </p:nvSpPr>
        <p:spPr>
          <a:xfrm flipH="1">
            <a:off x="5443080" y="4762863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25°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0830177-ACD5-4EE1-9695-CCBBB15167CC}"/>
              </a:ext>
            </a:extLst>
          </p:cNvPr>
          <p:cNvSpPr txBox="1"/>
          <p:nvPr/>
        </p:nvSpPr>
        <p:spPr>
          <a:xfrm flipH="1">
            <a:off x="2507274" y="2992231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EA874EC6-9A7F-4740-BFF4-3435715672F2}"/>
              </a:ext>
            </a:extLst>
          </p:cNvPr>
          <p:cNvSpPr txBox="1"/>
          <p:nvPr/>
        </p:nvSpPr>
        <p:spPr>
          <a:xfrm flipH="1">
            <a:off x="4946529" y="4614657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96,1°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A3EAEE1-9F3E-48D1-A123-D9E00F8C8FAD}"/>
              </a:ext>
            </a:extLst>
          </p:cNvPr>
          <p:cNvSpPr txBox="1"/>
          <p:nvPr/>
        </p:nvSpPr>
        <p:spPr>
          <a:xfrm flipH="1">
            <a:off x="4433309" y="4763314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58,9°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D58262-D135-4975-8B1D-610B7F1A4316}"/>
              </a:ext>
            </a:extLst>
          </p:cNvPr>
          <p:cNvSpPr/>
          <p:nvPr/>
        </p:nvSpPr>
        <p:spPr>
          <a:xfrm>
            <a:off x="0" y="4968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7D9AA12-0FA0-4D4C-966D-8ADB3886B617}"/>
              </a:ext>
            </a:extLst>
          </p:cNvPr>
          <p:cNvSpPr/>
          <p:nvPr/>
        </p:nvSpPr>
        <p:spPr>
          <a:xfrm>
            <a:off x="0" y="36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121D24A3-CE6F-43AB-9DB4-D8040E52507B}"/>
              </a:ext>
            </a:extLst>
          </p:cNvPr>
          <p:cNvCxnSpPr>
            <a:cxnSpLocks/>
          </p:cNvCxnSpPr>
          <p:nvPr/>
        </p:nvCxnSpPr>
        <p:spPr>
          <a:xfrm>
            <a:off x="0" y="5040313"/>
            <a:ext cx="942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1CFFF8D3-1ED7-47B2-B1E4-6E8B116D198F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39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feld 64">
            <a:extLst>
              <a:ext uri="{FF2B5EF4-FFF2-40B4-BE49-F238E27FC236}">
                <a16:creationId xmlns:a16="http://schemas.microsoft.com/office/drawing/2014/main" id="{B088D2D4-A791-4BCE-8451-52A81E970192}"/>
              </a:ext>
            </a:extLst>
          </p:cNvPr>
          <p:cNvSpPr txBox="1"/>
          <p:nvPr/>
        </p:nvSpPr>
        <p:spPr>
          <a:xfrm flipH="1">
            <a:off x="2318731" y="2603835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52,8°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4356BB6-751F-4E26-8280-B6685B40796F}"/>
              </a:ext>
            </a:extLst>
          </p:cNvPr>
          <p:cNvSpPr txBox="1"/>
          <p:nvPr/>
        </p:nvSpPr>
        <p:spPr>
          <a:xfrm flipH="1">
            <a:off x="5647440" y="112344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139644F1-3513-43DE-8EE8-0E3F2DDA3CC4}"/>
              </a:ext>
            </a:extLst>
          </p:cNvPr>
          <p:cNvSpPr/>
          <p:nvPr/>
        </p:nvSpPr>
        <p:spPr>
          <a:xfrm rot="19393751">
            <a:off x="2395389" y="1440155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02AA3792-0263-4F73-B89B-21CCAE8A205B}"/>
              </a:ext>
            </a:extLst>
          </p:cNvPr>
          <p:cNvSpPr txBox="1"/>
          <p:nvPr/>
        </p:nvSpPr>
        <p:spPr>
          <a:xfrm flipH="1">
            <a:off x="9078197" y="485363"/>
            <a:ext cx="701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13,5°</a:t>
            </a:r>
          </a:p>
          <a:p>
            <a:r>
              <a:rPr lang="de-DE" sz="1200" dirty="0"/>
              <a:t>(+90)</a:t>
            </a: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EB489F6-9EFB-4298-BD24-F744F712C31C}"/>
              </a:ext>
            </a:extLst>
          </p:cNvPr>
          <p:cNvCxnSpPr>
            <a:cxnSpLocks/>
          </p:cNvCxnSpPr>
          <p:nvPr/>
        </p:nvCxnSpPr>
        <p:spPr>
          <a:xfrm flipH="1" flipV="1">
            <a:off x="3491107" y="2302378"/>
            <a:ext cx="1597117" cy="2658051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4569CCD-6A74-4785-BCDA-9258014655BC}"/>
              </a:ext>
            </a:extLst>
          </p:cNvPr>
          <p:cNvCxnSpPr>
            <a:cxnSpLocks/>
          </p:cNvCxnSpPr>
          <p:nvPr/>
        </p:nvCxnSpPr>
        <p:spPr>
          <a:xfrm flipH="1" flipV="1">
            <a:off x="6432855" y="72760"/>
            <a:ext cx="1999684" cy="332803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5F1B5254-6716-4DC6-A020-92BA7FDC9899}"/>
              </a:ext>
            </a:extLst>
          </p:cNvPr>
          <p:cNvCxnSpPr>
            <a:cxnSpLocks/>
          </p:cNvCxnSpPr>
          <p:nvPr/>
        </p:nvCxnSpPr>
        <p:spPr>
          <a:xfrm flipH="1">
            <a:off x="5085693" y="3398680"/>
            <a:ext cx="3344665" cy="155583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>
            <a:off x="6769466" y="4186413"/>
            <a:ext cx="993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 102,5cm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102,5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>
            <a:off x="6876631" y="1414599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108cm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>
            <a:off x="3786290" y="3503303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86,4cm</a:t>
            </a:r>
          </a:p>
          <a:p>
            <a:r>
              <a:rPr lang="de-DE" sz="1200" dirty="0">
                <a:solidFill>
                  <a:srgbClr val="FF0000"/>
                </a:solidFill>
              </a:rPr>
              <a:t>87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2163352" y="-871893"/>
            <a:ext cx="742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nach dem Anzeichnen – ist etwas asymmetrisch geworden.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24B1FB5-EEAC-4B2F-AEEB-9A5CDA89F6E5}"/>
              </a:ext>
            </a:extLst>
          </p:cNvPr>
          <p:cNvSpPr txBox="1"/>
          <p:nvPr/>
        </p:nvSpPr>
        <p:spPr>
          <a:xfrm flipH="1">
            <a:off x="4766307" y="1139476"/>
            <a:ext cx="993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 102,5cm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100,5</a:t>
            </a: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3700051D-44E4-4D03-B4C6-F3FDE434C0D6}"/>
              </a:ext>
            </a:extLst>
          </p:cNvPr>
          <p:cNvSpPr txBox="1"/>
          <p:nvPr/>
        </p:nvSpPr>
        <p:spPr>
          <a:xfrm>
            <a:off x="10785567" y="590061"/>
            <a:ext cx="108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Kopfende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B72BE9E4-06A0-49DA-B2A3-6887A7A822FF}"/>
              </a:ext>
            </a:extLst>
          </p:cNvPr>
          <p:cNvSpPr txBox="1"/>
          <p:nvPr/>
        </p:nvSpPr>
        <p:spPr>
          <a:xfrm flipH="1">
            <a:off x="10785567" y="28623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75cm</a:t>
            </a:r>
          </a:p>
        </p:txBody>
      </p:sp>
    </p:spTree>
    <p:extLst>
      <p:ext uri="{BB962C8B-B14F-4D97-AF65-F5344CB8AC3E}">
        <p14:creationId xmlns:p14="http://schemas.microsoft.com/office/powerpoint/2010/main" val="3044280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>
            <a:off x="0" y="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>
            <a:off x="425" y="500400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961DAD2-EFC3-43B3-B567-C8E5897568F7}"/>
              </a:ext>
            </a:extLst>
          </p:cNvPr>
          <p:cNvSpPr txBox="1"/>
          <p:nvPr/>
        </p:nvSpPr>
        <p:spPr>
          <a:xfrm flipH="1">
            <a:off x="10057434" y="4670981"/>
            <a:ext cx="81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191cm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F79B82-05F6-41FA-820A-4C98A0D0DDF8}"/>
              </a:ext>
            </a:extLst>
          </p:cNvPr>
          <p:cNvSpPr txBox="1"/>
          <p:nvPr/>
        </p:nvSpPr>
        <p:spPr>
          <a:xfrm flipH="1">
            <a:off x="665077" y="4614657"/>
            <a:ext cx="805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64cm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77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04000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433200" y="72000"/>
            <a:ext cx="275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63C0FBE5-3D72-42A7-8465-0B5D7E53CDB2}"/>
              </a:ext>
            </a:extLst>
          </p:cNvPr>
          <p:cNvSpPr txBox="1"/>
          <p:nvPr/>
        </p:nvSpPr>
        <p:spPr>
          <a:xfrm flipH="1">
            <a:off x="3009482" y="28623"/>
            <a:ext cx="89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180cm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3" y="50855"/>
            <a:ext cx="97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76,5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>
            <a:off x="2304000" y="3568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2303999" y="3847545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48,5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3466837" y="1260011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142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2CD849C-5D4A-4EEC-AE4B-3D720980BB20}"/>
              </a:ext>
            </a:extLst>
          </p:cNvPr>
          <p:cNvSpPr txBox="1"/>
          <p:nvPr/>
        </p:nvSpPr>
        <p:spPr>
          <a:xfrm flipH="1">
            <a:off x="1498657" y="2992231"/>
            <a:ext cx="89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64/51 von links/unten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81D6FB7-F791-428D-A9D2-D35FC609E2CF}"/>
              </a:ext>
            </a:extLst>
          </p:cNvPr>
          <p:cNvSpPr txBox="1"/>
          <p:nvPr/>
        </p:nvSpPr>
        <p:spPr>
          <a:xfrm flipH="1">
            <a:off x="8544344" y="1348069"/>
            <a:ext cx="59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(84)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>
            <a:off x="5076000" y="3060000"/>
            <a:ext cx="4104000" cy="19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7767459" y="3621824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124,5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>
            <a:off x="9187200" y="72000"/>
            <a:ext cx="468000" cy="972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flipV="1">
            <a:off x="9179954" y="1039779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BB8C501-FEC9-46F9-BC7C-6F46A7E825E3}"/>
              </a:ext>
            </a:extLst>
          </p:cNvPr>
          <p:cNvSpPr txBox="1"/>
          <p:nvPr/>
        </p:nvSpPr>
        <p:spPr>
          <a:xfrm flipH="1">
            <a:off x="5443080" y="4762863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25°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0830177-ACD5-4EE1-9695-CCBBB15167CC}"/>
              </a:ext>
            </a:extLst>
          </p:cNvPr>
          <p:cNvSpPr txBox="1"/>
          <p:nvPr/>
        </p:nvSpPr>
        <p:spPr>
          <a:xfrm flipH="1">
            <a:off x="2507274" y="2992231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EA874EC6-9A7F-4740-BFF4-3435715672F2}"/>
              </a:ext>
            </a:extLst>
          </p:cNvPr>
          <p:cNvSpPr txBox="1"/>
          <p:nvPr/>
        </p:nvSpPr>
        <p:spPr>
          <a:xfrm flipH="1">
            <a:off x="4946529" y="4614657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96,1°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A3EAEE1-9F3E-48D1-A123-D9E00F8C8FAD}"/>
              </a:ext>
            </a:extLst>
          </p:cNvPr>
          <p:cNvSpPr txBox="1"/>
          <p:nvPr/>
        </p:nvSpPr>
        <p:spPr>
          <a:xfrm flipH="1">
            <a:off x="4433309" y="4763314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58,9°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D58262-D135-4975-8B1D-610B7F1A4316}"/>
              </a:ext>
            </a:extLst>
          </p:cNvPr>
          <p:cNvSpPr/>
          <p:nvPr/>
        </p:nvSpPr>
        <p:spPr>
          <a:xfrm>
            <a:off x="0" y="4968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7D9AA12-0FA0-4D4C-966D-8ADB3886B617}"/>
              </a:ext>
            </a:extLst>
          </p:cNvPr>
          <p:cNvSpPr/>
          <p:nvPr/>
        </p:nvSpPr>
        <p:spPr>
          <a:xfrm>
            <a:off x="0" y="36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121D24A3-CE6F-43AB-9DB4-D8040E52507B}"/>
              </a:ext>
            </a:extLst>
          </p:cNvPr>
          <p:cNvCxnSpPr>
            <a:cxnSpLocks/>
          </p:cNvCxnSpPr>
          <p:nvPr/>
        </p:nvCxnSpPr>
        <p:spPr>
          <a:xfrm>
            <a:off x="0" y="5040313"/>
            <a:ext cx="942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1CFFF8D3-1ED7-47B2-B1E4-6E8B116D198F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39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feld 64">
            <a:extLst>
              <a:ext uri="{FF2B5EF4-FFF2-40B4-BE49-F238E27FC236}">
                <a16:creationId xmlns:a16="http://schemas.microsoft.com/office/drawing/2014/main" id="{B088D2D4-A791-4BCE-8451-52A81E970192}"/>
              </a:ext>
            </a:extLst>
          </p:cNvPr>
          <p:cNvSpPr txBox="1"/>
          <p:nvPr/>
        </p:nvSpPr>
        <p:spPr>
          <a:xfrm flipH="1">
            <a:off x="2318731" y="2603835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52,8°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4356BB6-751F-4E26-8280-B6685B40796F}"/>
              </a:ext>
            </a:extLst>
          </p:cNvPr>
          <p:cNvSpPr txBox="1"/>
          <p:nvPr/>
        </p:nvSpPr>
        <p:spPr>
          <a:xfrm flipH="1">
            <a:off x="5647440" y="112344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139644F1-3513-43DE-8EE8-0E3F2DDA3CC4}"/>
              </a:ext>
            </a:extLst>
          </p:cNvPr>
          <p:cNvSpPr/>
          <p:nvPr/>
        </p:nvSpPr>
        <p:spPr>
          <a:xfrm rot="19393751">
            <a:off x="2395389" y="1440155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02AA3792-0263-4F73-B89B-21CCAE8A205B}"/>
              </a:ext>
            </a:extLst>
          </p:cNvPr>
          <p:cNvSpPr txBox="1"/>
          <p:nvPr/>
        </p:nvSpPr>
        <p:spPr>
          <a:xfrm flipH="1">
            <a:off x="9078197" y="485363"/>
            <a:ext cx="701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13,5°</a:t>
            </a:r>
          </a:p>
          <a:p>
            <a:r>
              <a:rPr lang="de-DE" sz="1200" dirty="0"/>
              <a:t>(+90)</a:t>
            </a: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EB489F6-9EFB-4298-BD24-F744F712C31C}"/>
              </a:ext>
            </a:extLst>
          </p:cNvPr>
          <p:cNvCxnSpPr>
            <a:cxnSpLocks/>
          </p:cNvCxnSpPr>
          <p:nvPr/>
        </p:nvCxnSpPr>
        <p:spPr>
          <a:xfrm flipH="1" flipV="1">
            <a:off x="3491107" y="2302378"/>
            <a:ext cx="1597117" cy="2658051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4569CCD-6A74-4785-BCDA-9258014655BC}"/>
              </a:ext>
            </a:extLst>
          </p:cNvPr>
          <p:cNvCxnSpPr>
            <a:cxnSpLocks/>
          </p:cNvCxnSpPr>
          <p:nvPr/>
        </p:nvCxnSpPr>
        <p:spPr>
          <a:xfrm flipH="1" flipV="1">
            <a:off x="6432855" y="72760"/>
            <a:ext cx="1999684" cy="332803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5F1B5254-6716-4DC6-A020-92BA7FDC9899}"/>
              </a:ext>
            </a:extLst>
          </p:cNvPr>
          <p:cNvCxnSpPr>
            <a:cxnSpLocks/>
          </p:cNvCxnSpPr>
          <p:nvPr/>
        </p:nvCxnSpPr>
        <p:spPr>
          <a:xfrm flipH="1">
            <a:off x="5085693" y="3398680"/>
            <a:ext cx="3344665" cy="155583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>
            <a:off x="6769466" y="4186413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102,5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>
            <a:off x="6995740" y="150969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>
            <a:off x="3973923" y="336653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87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2187381" y="-854853"/>
            <a:ext cx="4567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mit Nähten für Trennwände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24B1FB5-EEAC-4B2F-AEEB-9A5CDA89F6E5}"/>
              </a:ext>
            </a:extLst>
          </p:cNvPr>
          <p:cNvSpPr txBox="1"/>
          <p:nvPr/>
        </p:nvSpPr>
        <p:spPr>
          <a:xfrm flipH="1">
            <a:off x="4766307" y="1139476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100,5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98536F98-CF8C-4FED-AED2-CDEC43EC97A4}"/>
              </a:ext>
            </a:extLst>
          </p:cNvPr>
          <p:cNvCxnSpPr>
            <a:cxnSpLocks/>
          </p:cNvCxnSpPr>
          <p:nvPr/>
        </p:nvCxnSpPr>
        <p:spPr>
          <a:xfrm rot="-1560000">
            <a:off x="4099949" y="3341816"/>
            <a:ext cx="72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B7D300E7-3D26-4DB7-B2E1-82809CAE7452}"/>
              </a:ext>
            </a:extLst>
          </p:cNvPr>
          <p:cNvCxnSpPr>
            <a:cxnSpLocks/>
          </p:cNvCxnSpPr>
          <p:nvPr/>
        </p:nvCxnSpPr>
        <p:spPr>
          <a:xfrm rot="-1620000">
            <a:off x="3316996" y="3142416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EAE2CA3B-387E-4298-9DC9-71D6E57380C9}"/>
              </a:ext>
            </a:extLst>
          </p:cNvPr>
          <p:cNvCxnSpPr>
            <a:cxnSpLocks/>
          </p:cNvCxnSpPr>
          <p:nvPr/>
        </p:nvCxnSpPr>
        <p:spPr>
          <a:xfrm rot="-1680000">
            <a:off x="2585395" y="3004170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5722DDEF-BE4E-48F6-9F21-B08F3CB0A317}"/>
              </a:ext>
            </a:extLst>
          </p:cNvPr>
          <p:cNvCxnSpPr>
            <a:cxnSpLocks/>
          </p:cNvCxnSpPr>
          <p:nvPr/>
        </p:nvCxnSpPr>
        <p:spPr>
          <a:xfrm rot="-1800000">
            <a:off x="2037217" y="2715044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9497660-11E5-49EC-9CBE-7EC76C0E39EF}"/>
              </a:ext>
            </a:extLst>
          </p:cNvPr>
          <p:cNvCxnSpPr>
            <a:cxnSpLocks/>
          </p:cNvCxnSpPr>
          <p:nvPr/>
        </p:nvCxnSpPr>
        <p:spPr>
          <a:xfrm rot="-1860000">
            <a:off x="1668687" y="2595842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D235B0E-C412-4094-A2CA-0DF12978C21A}"/>
              </a:ext>
            </a:extLst>
          </p:cNvPr>
          <p:cNvCxnSpPr>
            <a:cxnSpLocks/>
          </p:cNvCxnSpPr>
          <p:nvPr/>
        </p:nvCxnSpPr>
        <p:spPr>
          <a:xfrm rot="-1920000">
            <a:off x="1600189" y="2166657"/>
            <a:ext cx="916577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954D57C3-5B17-4ED7-B5C2-EF1CDC070FA8}"/>
              </a:ext>
            </a:extLst>
          </p:cNvPr>
          <p:cNvCxnSpPr>
            <a:cxnSpLocks/>
          </p:cNvCxnSpPr>
          <p:nvPr/>
        </p:nvCxnSpPr>
        <p:spPr>
          <a:xfrm rot="-2040000">
            <a:off x="1562613" y="1843594"/>
            <a:ext cx="864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4D36316-F0EC-497E-8886-9DADFE80CF4E}"/>
              </a:ext>
            </a:extLst>
          </p:cNvPr>
          <p:cNvCxnSpPr>
            <a:cxnSpLocks/>
          </p:cNvCxnSpPr>
          <p:nvPr/>
        </p:nvCxnSpPr>
        <p:spPr>
          <a:xfrm rot="-2100000">
            <a:off x="1562725" y="1546892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C56578F-F864-462C-81D6-83D8D918F65D}"/>
              </a:ext>
            </a:extLst>
          </p:cNvPr>
          <p:cNvCxnSpPr>
            <a:cxnSpLocks/>
          </p:cNvCxnSpPr>
          <p:nvPr/>
        </p:nvCxnSpPr>
        <p:spPr>
          <a:xfrm rot="-2160000">
            <a:off x="1530340" y="1289042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920631DD-CF97-4E14-9C45-782C8FA62D25}"/>
              </a:ext>
            </a:extLst>
          </p:cNvPr>
          <p:cNvCxnSpPr>
            <a:cxnSpLocks/>
          </p:cNvCxnSpPr>
          <p:nvPr/>
        </p:nvCxnSpPr>
        <p:spPr>
          <a:xfrm flipH="1" flipV="1">
            <a:off x="5884824" y="404073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44518309-29C0-4985-9153-CAC98CDEDB0E}"/>
              </a:ext>
            </a:extLst>
          </p:cNvPr>
          <p:cNvCxnSpPr>
            <a:cxnSpLocks/>
          </p:cNvCxnSpPr>
          <p:nvPr/>
        </p:nvCxnSpPr>
        <p:spPr>
          <a:xfrm flipH="1" flipV="1">
            <a:off x="5320345" y="694753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CA5C6231-C053-4A35-B931-466787551962}"/>
              </a:ext>
            </a:extLst>
          </p:cNvPr>
          <p:cNvCxnSpPr>
            <a:cxnSpLocks/>
          </p:cNvCxnSpPr>
          <p:nvPr/>
        </p:nvCxnSpPr>
        <p:spPr>
          <a:xfrm flipH="1" flipV="1">
            <a:off x="4618884" y="966246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B49C36F5-6484-486E-995E-3AD3D8447C47}"/>
              </a:ext>
            </a:extLst>
          </p:cNvPr>
          <p:cNvCxnSpPr>
            <a:cxnSpLocks/>
          </p:cNvCxnSpPr>
          <p:nvPr/>
        </p:nvCxnSpPr>
        <p:spPr>
          <a:xfrm flipH="1" flipV="1">
            <a:off x="3952041" y="1350338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3CA2AAAD-02C7-4189-B99D-59FF03938CBC}"/>
              </a:ext>
            </a:extLst>
          </p:cNvPr>
          <p:cNvCxnSpPr>
            <a:cxnSpLocks/>
          </p:cNvCxnSpPr>
          <p:nvPr/>
        </p:nvCxnSpPr>
        <p:spPr>
          <a:xfrm flipH="1" flipV="1">
            <a:off x="2225462" y="1493337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40BA3489-8A03-4F90-B2DC-F65869025A50}"/>
              </a:ext>
            </a:extLst>
          </p:cNvPr>
          <p:cNvCxnSpPr>
            <a:cxnSpLocks/>
          </p:cNvCxnSpPr>
          <p:nvPr/>
        </p:nvCxnSpPr>
        <p:spPr>
          <a:xfrm flipH="1" flipV="1">
            <a:off x="7320029" y="96705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56EA3B7A-604A-425F-92DA-61EBB0C35367}"/>
              </a:ext>
            </a:extLst>
          </p:cNvPr>
          <p:cNvCxnSpPr>
            <a:cxnSpLocks/>
          </p:cNvCxnSpPr>
          <p:nvPr/>
        </p:nvCxnSpPr>
        <p:spPr>
          <a:xfrm flipH="1" flipV="1">
            <a:off x="8165833" y="106411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r Verbinder 80">
            <a:extLst>
              <a:ext uri="{FF2B5EF4-FFF2-40B4-BE49-F238E27FC236}">
                <a16:creationId xmlns:a16="http://schemas.microsoft.com/office/drawing/2014/main" id="{22C55BED-0973-4DFC-AC05-AC684A8F77F3}"/>
              </a:ext>
            </a:extLst>
          </p:cNvPr>
          <p:cNvCxnSpPr>
            <a:cxnSpLocks/>
          </p:cNvCxnSpPr>
          <p:nvPr/>
        </p:nvCxnSpPr>
        <p:spPr>
          <a:xfrm flipH="1" flipV="1">
            <a:off x="1311013" y="1553335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feld 81">
            <a:extLst>
              <a:ext uri="{FF2B5EF4-FFF2-40B4-BE49-F238E27FC236}">
                <a16:creationId xmlns:a16="http://schemas.microsoft.com/office/drawing/2014/main" id="{8610B5FB-60FC-4BBE-9A13-860966A5574F}"/>
              </a:ext>
            </a:extLst>
          </p:cNvPr>
          <p:cNvSpPr txBox="1"/>
          <p:nvPr/>
        </p:nvSpPr>
        <p:spPr>
          <a:xfrm flipH="1">
            <a:off x="8544344" y="-1299978"/>
            <a:ext cx="1550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161 + 8*1,5 = 173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E18A5861-12B3-4A6D-BD66-1334F3886404}"/>
              </a:ext>
            </a:extLst>
          </p:cNvPr>
          <p:cNvSpPr txBox="1"/>
          <p:nvPr/>
        </p:nvSpPr>
        <p:spPr>
          <a:xfrm flipH="1">
            <a:off x="8884032" y="-1050839"/>
            <a:ext cx="1550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183,5 + 9*1,5 = 197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6AE9215A-8284-4DA7-9FF4-275478D9C4D7}"/>
              </a:ext>
            </a:extLst>
          </p:cNvPr>
          <p:cNvSpPr txBox="1"/>
          <p:nvPr/>
        </p:nvSpPr>
        <p:spPr>
          <a:xfrm flipH="1">
            <a:off x="9390367" y="-836659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205,5 + 10*1,5 = 220,5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50533899-22AA-4BC9-8D0D-CBF984F4002C}"/>
              </a:ext>
            </a:extLst>
          </p:cNvPr>
          <p:cNvSpPr txBox="1"/>
          <p:nvPr/>
        </p:nvSpPr>
        <p:spPr>
          <a:xfrm flipH="1">
            <a:off x="9707774" y="-553707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226,5 + 10*1,5 = 241,5</a:t>
            </a:r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73D83CAF-5D2F-4C2B-9925-80B094CF7BC4}"/>
              </a:ext>
            </a:extLst>
          </p:cNvPr>
          <p:cNvSpPr txBox="1"/>
          <p:nvPr/>
        </p:nvSpPr>
        <p:spPr>
          <a:xfrm flipH="1">
            <a:off x="9939787" y="8823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229,5 + 10*1,5 = 244,5</a:t>
            </a: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FFF6DD2F-4ADE-4CEA-B0D3-6047368B355D}"/>
              </a:ext>
            </a:extLst>
          </p:cNvPr>
          <p:cNvSpPr txBox="1"/>
          <p:nvPr/>
        </p:nvSpPr>
        <p:spPr>
          <a:xfrm flipH="1">
            <a:off x="10143844" y="241011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224 + 10*1,5 = 239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7233CFCD-978B-4732-B325-BA6AED58A7F9}"/>
              </a:ext>
            </a:extLst>
          </p:cNvPr>
          <p:cNvSpPr txBox="1"/>
          <p:nvPr/>
        </p:nvSpPr>
        <p:spPr>
          <a:xfrm flipH="1">
            <a:off x="10222953" y="729914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200,5 + 10*1,5 = 215,5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69CED411-7100-48A3-B238-90AAFE9B13C1}"/>
              </a:ext>
            </a:extLst>
          </p:cNvPr>
          <p:cNvSpPr txBox="1"/>
          <p:nvPr/>
        </p:nvSpPr>
        <p:spPr>
          <a:xfrm flipH="1">
            <a:off x="10403774" y="1053723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176,5 + 9*1,5 = 190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B8382450-3287-48B9-8488-B12AE80F7312}"/>
              </a:ext>
            </a:extLst>
          </p:cNvPr>
          <p:cNvSpPr txBox="1"/>
          <p:nvPr/>
        </p:nvSpPr>
        <p:spPr>
          <a:xfrm flipH="1">
            <a:off x="10557791" y="1506829"/>
            <a:ext cx="2026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150,5 + 7*1,5 = 161</a:t>
            </a:r>
          </a:p>
        </p:txBody>
      </p:sp>
    </p:spTree>
    <p:extLst>
      <p:ext uri="{BB962C8B-B14F-4D97-AF65-F5344CB8AC3E}">
        <p14:creationId xmlns:p14="http://schemas.microsoft.com/office/powerpoint/2010/main" val="4145889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4961DAD2-EFC3-43B3-B567-C8E5897568F7}"/>
              </a:ext>
            </a:extLst>
          </p:cNvPr>
          <p:cNvSpPr txBox="1"/>
          <p:nvPr/>
        </p:nvSpPr>
        <p:spPr>
          <a:xfrm flipH="1">
            <a:off x="10057434" y="4670981"/>
            <a:ext cx="81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191cm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77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25165"/>
            <a:ext cx="0" cy="1746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336861" y="74550"/>
            <a:ext cx="2754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63C0FBE5-3D72-42A7-8465-0B5D7E53CDB2}"/>
              </a:ext>
            </a:extLst>
          </p:cNvPr>
          <p:cNvSpPr txBox="1"/>
          <p:nvPr/>
        </p:nvSpPr>
        <p:spPr>
          <a:xfrm flipH="1">
            <a:off x="3009482" y="28623"/>
            <a:ext cx="89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180cm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3" y="50855"/>
            <a:ext cx="97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76,5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1642197" y="3848230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48,5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3466837" y="1260011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142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7767459" y="3621824"/>
            <a:ext cx="1014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124,5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 rot="-120000">
            <a:off x="9109092" y="65718"/>
            <a:ext cx="468000" cy="972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rot="-60000" flipV="1">
            <a:off x="9131342" y="1037730"/>
            <a:ext cx="476206" cy="2023798"/>
          </a:xfrm>
          <a:prstGeom prst="line">
            <a:avLst/>
          </a:prstGeom>
          <a:ln w="63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BB8C501-FEC9-46F9-BC7C-6F46A7E825E3}"/>
              </a:ext>
            </a:extLst>
          </p:cNvPr>
          <p:cNvSpPr txBox="1"/>
          <p:nvPr/>
        </p:nvSpPr>
        <p:spPr>
          <a:xfrm flipH="1">
            <a:off x="5443080" y="4762863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25°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0830177-ACD5-4EE1-9695-CCBBB15167CC}"/>
              </a:ext>
            </a:extLst>
          </p:cNvPr>
          <p:cNvSpPr txBox="1"/>
          <p:nvPr/>
        </p:nvSpPr>
        <p:spPr>
          <a:xfrm flipH="1">
            <a:off x="1860626" y="2650971"/>
            <a:ext cx="59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4356BB6-751F-4E26-8280-B6685B40796F}"/>
              </a:ext>
            </a:extLst>
          </p:cNvPr>
          <p:cNvSpPr txBox="1"/>
          <p:nvPr/>
        </p:nvSpPr>
        <p:spPr>
          <a:xfrm flipH="1">
            <a:off x="5333772" y="8823"/>
            <a:ext cx="571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37,2°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>
            <a:off x="6769466" y="4186413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102,5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>
            <a:off x="6995740" y="150969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>
            <a:off x="3973923" y="336653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87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2187381" y="-854853"/>
            <a:ext cx="361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neu angezeichnet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24B1FB5-EEAC-4B2F-AEEB-9A5CDA89F6E5}"/>
              </a:ext>
            </a:extLst>
          </p:cNvPr>
          <p:cNvSpPr txBox="1"/>
          <p:nvPr/>
        </p:nvSpPr>
        <p:spPr>
          <a:xfrm flipH="1">
            <a:off x="4766307" y="1139476"/>
            <a:ext cx="993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100,5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98536F98-CF8C-4FED-AED2-CDEC43EC97A4}"/>
              </a:ext>
            </a:extLst>
          </p:cNvPr>
          <p:cNvCxnSpPr>
            <a:cxnSpLocks/>
          </p:cNvCxnSpPr>
          <p:nvPr/>
        </p:nvCxnSpPr>
        <p:spPr>
          <a:xfrm flipV="1">
            <a:off x="4312759" y="2331820"/>
            <a:ext cx="5458022" cy="267379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B7D300E7-3D26-4DB7-B2E1-82809CAE7452}"/>
              </a:ext>
            </a:extLst>
          </p:cNvPr>
          <p:cNvCxnSpPr>
            <a:cxnSpLocks/>
          </p:cNvCxnSpPr>
          <p:nvPr/>
        </p:nvCxnSpPr>
        <p:spPr>
          <a:xfrm flipV="1">
            <a:off x="3698272" y="1857412"/>
            <a:ext cx="6033665" cy="3148199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EAE2CA3B-387E-4298-9DC9-71D6E57380C9}"/>
              </a:ext>
            </a:extLst>
          </p:cNvPr>
          <p:cNvCxnSpPr>
            <a:cxnSpLocks/>
          </p:cNvCxnSpPr>
          <p:nvPr/>
        </p:nvCxnSpPr>
        <p:spPr>
          <a:xfrm flipV="1">
            <a:off x="3040502" y="1289999"/>
            <a:ext cx="6872702" cy="3717171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5722DDEF-BE4E-48F6-9F21-B08F3CB0A317}"/>
              </a:ext>
            </a:extLst>
          </p:cNvPr>
          <p:cNvCxnSpPr>
            <a:cxnSpLocks/>
          </p:cNvCxnSpPr>
          <p:nvPr/>
        </p:nvCxnSpPr>
        <p:spPr>
          <a:xfrm flipV="1">
            <a:off x="2600713" y="698643"/>
            <a:ext cx="7385768" cy="4271571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9497660-11E5-49EC-9CBE-7EC76C0E39EF}"/>
              </a:ext>
            </a:extLst>
          </p:cNvPr>
          <p:cNvCxnSpPr>
            <a:cxnSpLocks/>
          </p:cNvCxnSpPr>
          <p:nvPr/>
        </p:nvCxnSpPr>
        <p:spPr>
          <a:xfrm flipV="1">
            <a:off x="2240931" y="154919"/>
            <a:ext cx="7777706" cy="4713212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D235B0E-C412-4094-A2CA-0DF12978C21A}"/>
              </a:ext>
            </a:extLst>
          </p:cNvPr>
          <p:cNvCxnSpPr>
            <a:cxnSpLocks/>
          </p:cNvCxnSpPr>
          <p:nvPr/>
        </p:nvCxnSpPr>
        <p:spPr>
          <a:xfrm flipV="1">
            <a:off x="2240931" y="-13995"/>
            <a:ext cx="7170472" cy="4583129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954D57C3-5B17-4ED7-B5C2-EF1CDC070FA8}"/>
              </a:ext>
            </a:extLst>
          </p:cNvPr>
          <p:cNvCxnSpPr>
            <a:cxnSpLocks/>
          </p:cNvCxnSpPr>
          <p:nvPr/>
        </p:nvCxnSpPr>
        <p:spPr>
          <a:xfrm flipV="1">
            <a:off x="2247916" y="-74561"/>
            <a:ext cx="6412328" cy="4337143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4D36316-F0EC-497E-8886-9DADFE80CF4E}"/>
              </a:ext>
            </a:extLst>
          </p:cNvPr>
          <p:cNvCxnSpPr>
            <a:cxnSpLocks/>
          </p:cNvCxnSpPr>
          <p:nvPr/>
        </p:nvCxnSpPr>
        <p:spPr>
          <a:xfrm flipV="1">
            <a:off x="2249497" y="-80278"/>
            <a:ext cx="5674784" cy="4011822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C56578F-F864-462C-81D6-83D8D918F65D}"/>
              </a:ext>
            </a:extLst>
          </p:cNvPr>
          <p:cNvCxnSpPr>
            <a:cxnSpLocks/>
          </p:cNvCxnSpPr>
          <p:nvPr/>
        </p:nvCxnSpPr>
        <p:spPr>
          <a:xfrm flipV="1">
            <a:off x="2164641" y="-185569"/>
            <a:ext cx="5186455" cy="3820256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Gerader Verbinder 90">
            <a:extLst>
              <a:ext uri="{FF2B5EF4-FFF2-40B4-BE49-F238E27FC236}">
                <a16:creationId xmlns:a16="http://schemas.microsoft.com/office/drawing/2014/main" id="{718F2DFE-A6C8-40E4-9644-CDB8EE813D5A}"/>
              </a:ext>
            </a:extLst>
          </p:cNvPr>
          <p:cNvCxnSpPr>
            <a:cxnSpLocks/>
          </p:cNvCxnSpPr>
          <p:nvPr/>
        </p:nvCxnSpPr>
        <p:spPr>
          <a:xfrm rot="-2280000">
            <a:off x="1758300" y="1645903"/>
            <a:ext cx="511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>
            <a:extLst>
              <a:ext uri="{FF2B5EF4-FFF2-40B4-BE49-F238E27FC236}">
                <a16:creationId xmlns:a16="http://schemas.microsoft.com/office/drawing/2014/main" id="{9BFBDB1E-7B8E-4E77-B356-904D29D2E033}"/>
              </a:ext>
            </a:extLst>
          </p:cNvPr>
          <p:cNvCxnSpPr>
            <a:cxnSpLocks/>
          </p:cNvCxnSpPr>
          <p:nvPr/>
        </p:nvCxnSpPr>
        <p:spPr>
          <a:xfrm rot="-1500000">
            <a:off x="4874239" y="4025097"/>
            <a:ext cx="448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rader Verbinder 92">
            <a:extLst>
              <a:ext uri="{FF2B5EF4-FFF2-40B4-BE49-F238E27FC236}">
                <a16:creationId xmlns:a16="http://schemas.microsoft.com/office/drawing/2014/main" id="{EF10B0FF-89B6-4193-92D5-75A9CC9A4ADC}"/>
              </a:ext>
            </a:extLst>
          </p:cNvPr>
          <p:cNvCxnSpPr>
            <a:cxnSpLocks/>
          </p:cNvCxnSpPr>
          <p:nvPr/>
        </p:nvCxnSpPr>
        <p:spPr>
          <a:xfrm rot="-1500000">
            <a:off x="4916477" y="4190482"/>
            <a:ext cx="3690000" cy="0"/>
          </a:xfrm>
          <a:prstGeom prst="line">
            <a:avLst/>
          </a:prstGeom>
          <a:ln w="63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r Verbinder 93">
            <a:extLst>
              <a:ext uri="{FF2B5EF4-FFF2-40B4-BE49-F238E27FC236}">
                <a16:creationId xmlns:a16="http://schemas.microsoft.com/office/drawing/2014/main" id="{FBEAADEB-DD9C-4599-8D2E-5A3330901217}"/>
              </a:ext>
            </a:extLst>
          </p:cNvPr>
          <p:cNvCxnSpPr>
            <a:cxnSpLocks/>
          </p:cNvCxnSpPr>
          <p:nvPr/>
        </p:nvCxnSpPr>
        <p:spPr>
          <a:xfrm rot="-2280000">
            <a:off x="3093136" y="1185633"/>
            <a:ext cx="3618000" cy="0"/>
          </a:xfrm>
          <a:prstGeom prst="line">
            <a:avLst/>
          </a:prstGeom>
          <a:ln w="63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788C9855-A10B-438E-957B-792BC4187F37}"/>
              </a:ext>
            </a:extLst>
          </p:cNvPr>
          <p:cNvCxnSpPr>
            <a:cxnSpLocks/>
          </p:cNvCxnSpPr>
          <p:nvPr/>
        </p:nvCxnSpPr>
        <p:spPr>
          <a:xfrm rot="-7260000">
            <a:off x="2714780" y="3633607"/>
            <a:ext cx="3132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D06578F7-0F82-48F2-A646-7D723A56D149}"/>
              </a:ext>
            </a:extLst>
          </p:cNvPr>
          <p:cNvCxnSpPr>
            <a:cxnSpLocks/>
          </p:cNvCxnSpPr>
          <p:nvPr/>
        </p:nvCxnSpPr>
        <p:spPr>
          <a:xfrm rot="-7320000">
            <a:off x="5399278" y="1750686"/>
            <a:ext cx="3960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300C4A0-305F-4822-98BE-83AD6E9AC48F}"/>
              </a:ext>
            </a:extLst>
          </p:cNvPr>
          <p:cNvGrpSpPr/>
          <p:nvPr/>
        </p:nvGrpSpPr>
        <p:grpSpPr>
          <a:xfrm rot="-7260000">
            <a:off x="2718227" y="3633807"/>
            <a:ext cx="3130812" cy="0"/>
            <a:chOff x="2456400" y="5114694"/>
            <a:chExt cx="3130812" cy="0"/>
          </a:xfrm>
        </p:grpSpPr>
        <p:cxnSp>
          <p:nvCxnSpPr>
            <p:cNvPr id="97" name="Gerader Verbinder 96">
              <a:extLst>
                <a:ext uri="{FF2B5EF4-FFF2-40B4-BE49-F238E27FC236}">
                  <a16:creationId xmlns:a16="http://schemas.microsoft.com/office/drawing/2014/main" id="{13BE2117-1F1E-485B-BB28-7E5D986B86E5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r Verbinder 97">
              <a:extLst>
                <a:ext uri="{FF2B5EF4-FFF2-40B4-BE49-F238E27FC236}">
                  <a16:creationId xmlns:a16="http://schemas.microsoft.com/office/drawing/2014/main" id="{E8650074-85F8-4F4C-8831-E8D657EAFD4B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r Verbinder 98">
              <a:extLst>
                <a:ext uri="{FF2B5EF4-FFF2-40B4-BE49-F238E27FC236}">
                  <a16:creationId xmlns:a16="http://schemas.microsoft.com/office/drawing/2014/main" id="{29DB350E-05CB-4E2F-A2C2-F416E68FE504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r Verbinder 99">
              <a:extLst>
                <a:ext uri="{FF2B5EF4-FFF2-40B4-BE49-F238E27FC236}">
                  <a16:creationId xmlns:a16="http://schemas.microsoft.com/office/drawing/2014/main" id="{7665C128-4867-4D50-8E74-BDA8978F8802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r Verbinder 100">
              <a:extLst>
                <a:ext uri="{FF2B5EF4-FFF2-40B4-BE49-F238E27FC236}">
                  <a16:creationId xmlns:a16="http://schemas.microsoft.com/office/drawing/2014/main" id="{3D4A67CC-9103-41A5-B5CF-865286E2CC5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r Verbinder 101">
              <a:extLst>
                <a:ext uri="{FF2B5EF4-FFF2-40B4-BE49-F238E27FC236}">
                  <a16:creationId xmlns:a16="http://schemas.microsoft.com/office/drawing/2014/main" id="{992E8073-1B14-44D2-B22B-C8DD2E7C4EB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r Verbinder 102">
              <a:extLst>
                <a:ext uri="{FF2B5EF4-FFF2-40B4-BE49-F238E27FC236}">
                  <a16:creationId xmlns:a16="http://schemas.microsoft.com/office/drawing/2014/main" id="{07C42505-F2E4-43BB-B3EA-E92A61C7913B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>
              <a:extLst>
                <a:ext uri="{FF2B5EF4-FFF2-40B4-BE49-F238E27FC236}">
                  <a16:creationId xmlns:a16="http://schemas.microsoft.com/office/drawing/2014/main" id="{254CE758-183D-4300-819D-0EA7BAEC753F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>
              <a:extLst>
                <a:ext uri="{FF2B5EF4-FFF2-40B4-BE49-F238E27FC236}">
                  <a16:creationId xmlns:a16="http://schemas.microsoft.com/office/drawing/2014/main" id="{A400292F-CD3F-4C3E-A7C7-68D87A61ED97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>
              <a:extLst>
                <a:ext uri="{FF2B5EF4-FFF2-40B4-BE49-F238E27FC236}">
                  <a16:creationId xmlns:a16="http://schemas.microsoft.com/office/drawing/2014/main" id="{176D68D3-2B39-4FCC-98B7-AB5DD20A64A9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pieren 106">
            <a:extLst>
              <a:ext uri="{FF2B5EF4-FFF2-40B4-BE49-F238E27FC236}">
                <a16:creationId xmlns:a16="http://schemas.microsoft.com/office/drawing/2014/main" id="{5A090945-C992-46AB-BC54-7370D89E226E}"/>
              </a:ext>
            </a:extLst>
          </p:cNvPr>
          <p:cNvGrpSpPr/>
          <p:nvPr/>
        </p:nvGrpSpPr>
        <p:grpSpPr>
          <a:xfrm rot="-7320000">
            <a:off x="5398264" y="1753209"/>
            <a:ext cx="3960000" cy="0"/>
            <a:chOff x="2456400" y="5114694"/>
            <a:chExt cx="3130812" cy="0"/>
          </a:xfrm>
        </p:grpSpPr>
        <p:cxnSp>
          <p:nvCxnSpPr>
            <p:cNvPr id="108" name="Gerader Verbinder 107">
              <a:extLst>
                <a:ext uri="{FF2B5EF4-FFF2-40B4-BE49-F238E27FC236}">
                  <a16:creationId xmlns:a16="http://schemas.microsoft.com/office/drawing/2014/main" id="{BCC665BD-CF59-4E7E-AAB6-430385C7B2AC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r Verbinder 108">
              <a:extLst>
                <a:ext uri="{FF2B5EF4-FFF2-40B4-BE49-F238E27FC236}">
                  <a16:creationId xmlns:a16="http://schemas.microsoft.com/office/drawing/2014/main" id="{59133CF8-EF86-483A-9457-565D93734ABD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r Verbinder 109">
              <a:extLst>
                <a:ext uri="{FF2B5EF4-FFF2-40B4-BE49-F238E27FC236}">
                  <a16:creationId xmlns:a16="http://schemas.microsoft.com/office/drawing/2014/main" id="{06D7782F-55A3-4231-89AE-1AC8212B3E86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Gerader Verbinder 110">
              <a:extLst>
                <a:ext uri="{FF2B5EF4-FFF2-40B4-BE49-F238E27FC236}">
                  <a16:creationId xmlns:a16="http://schemas.microsoft.com/office/drawing/2014/main" id="{06C149D7-2143-418C-84F0-5998577DBBE3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Gerader Verbinder 111">
              <a:extLst>
                <a:ext uri="{FF2B5EF4-FFF2-40B4-BE49-F238E27FC236}">
                  <a16:creationId xmlns:a16="http://schemas.microsoft.com/office/drawing/2014/main" id="{C2219B69-D64B-4F42-98F2-12F2454673D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>
              <a:extLst>
                <a:ext uri="{FF2B5EF4-FFF2-40B4-BE49-F238E27FC236}">
                  <a16:creationId xmlns:a16="http://schemas.microsoft.com/office/drawing/2014/main" id="{A7952EC9-2D6D-466A-86C7-12727269A30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Gerader Verbinder 113">
              <a:extLst>
                <a:ext uri="{FF2B5EF4-FFF2-40B4-BE49-F238E27FC236}">
                  <a16:creationId xmlns:a16="http://schemas.microsoft.com/office/drawing/2014/main" id="{A4FCE715-AC8B-40F3-8CE7-06A741100CA7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Gerader Verbinder 114">
              <a:extLst>
                <a:ext uri="{FF2B5EF4-FFF2-40B4-BE49-F238E27FC236}">
                  <a16:creationId xmlns:a16="http://schemas.microsoft.com/office/drawing/2014/main" id="{EFE2BF08-1129-48F9-A484-B59303F83CC0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Gerader Verbinder 115">
              <a:extLst>
                <a:ext uri="{FF2B5EF4-FFF2-40B4-BE49-F238E27FC236}">
                  <a16:creationId xmlns:a16="http://schemas.microsoft.com/office/drawing/2014/main" id="{4B1E170D-7D8B-4B7D-B3F9-21E352DB6D91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r Verbinder 116">
              <a:extLst>
                <a:ext uri="{FF2B5EF4-FFF2-40B4-BE49-F238E27FC236}">
                  <a16:creationId xmlns:a16="http://schemas.microsoft.com/office/drawing/2014/main" id="{C273AD17-3DA1-4115-B6B1-62C9C394A0DA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959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25165"/>
            <a:ext cx="0" cy="1746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336861" y="74550"/>
            <a:ext cx="2754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 rot="-120000">
            <a:off x="9109092" y="65718"/>
            <a:ext cx="468000" cy="972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rot="-60000" flipV="1">
            <a:off x="9131342" y="1037730"/>
            <a:ext cx="476206" cy="2023798"/>
          </a:xfrm>
          <a:prstGeom prst="line">
            <a:avLst/>
          </a:prstGeom>
          <a:ln w="63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2187381" y="-854853"/>
            <a:ext cx="5374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mit farbigen Flächen (mit Hilfslinien)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98536F98-CF8C-4FED-AED2-CDEC43EC97A4}"/>
              </a:ext>
            </a:extLst>
          </p:cNvPr>
          <p:cNvCxnSpPr>
            <a:cxnSpLocks/>
          </p:cNvCxnSpPr>
          <p:nvPr/>
        </p:nvCxnSpPr>
        <p:spPr>
          <a:xfrm flipV="1">
            <a:off x="4312759" y="2331820"/>
            <a:ext cx="5458022" cy="267379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B7D300E7-3D26-4DB7-B2E1-82809CAE7452}"/>
              </a:ext>
            </a:extLst>
          </p:cNvPr>
          <p:cNvCxnSpPr>
            <a:cxnSpLocks/>
          </p:cNvCxnSpPr>
          <p:nvPr/>
        </p:nvCxnSpPr>
        <p:spPr>
          <a:xfrm flipV="1">
            <a:off x="3698272" y="1857412"/>
            <a:ext cx="6033665" cy="3148199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EAE2CA3B-387E-4298-9DC9-71D6E57380C9}"/>
              </a:ext>
            </a:extLst>
          </p:cNvPr>
          <p:cNvCxnSpPr>
            <a:cxnSpLocks/>
          </p:cNvCxnSpPr>
          <p:nvPr/>
        </p:nvCxnSpPr>
        <p:spPr>
          <a:xfrm flipV="1">
            <a:off x="3040502" y="1289999"/>
            <a:ext cx="6872702" cy="3717171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5722DDEF-BE4E-48F6-9F21-B08F3CB0A317}"/>
              </a:ext>
            </a:extLst>
          </p:cNvPr>
          <p:cNvCxnSpPr>
            <a:cxnSpLocks/>
          </p:cNvCxnSpPr>
          <p:nvPr/>
        </p:nvCxnSpPr>
        <p:spPr>
          <a:xfrm flipV="1">
            <a:off x="2600713" y="698643"/>
            <a:ext cx="7385768" cy="4271571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9497660-11E5-49EC-9CBE-7EC76C0E39EF}"/>
              </a:ext>
            </a:extLst>
          </p:cNvPr>
          <p:cNvCxnSpPr>
            <a:cxnSpLocks/>
          </p:cNvCxnSpPr>
          <p:nvPr/>
        </p:nvCxnSpPr>
        <p:spPr>
          <a:xfrm flipV="1">
            <a:off x="2240931" y="154919"/>
            <a:ext cx="7777706" cy="4713212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D235B0E-C412-4094-A2CA-0DF12978C21A}"/>
              </a:ext>
            </a:extLst>
          </p:cNvPr>
          <p:cNvCxnSpPr>
            <a:cxnSpLocks/>
          </p:cNvCxnSpPr>
          <p:nvPr/>
        </p:nvCxnSpPr>
        <p:spPr>
          <a:xfrm flipV="1">
            <a:off x="2240931" y="-13995"/>
            <a:ext cx="7170472" cy="4583129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954D57C3-5B17-4ED7-B5C2-EF1CDC070FA8}"/>
              </a:ext>
            </a:extLst>
          </p:cNvPr>
          <p:cNvCxnSpPr>
            <a:cxnSpLocks/>
          </p:cNvCxnSpPr>
          <p:nvPr/>
        </p:nvCxnSpPr>
        <p:spPr>
          <a:xfrm flipV="1">
            <a:off x="2247916" y="-74561"/>
            <a:ext cx="6412328" cy="4337143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4D36316-F0EC-497E-8886-9DADFE80CF4E}"/>
              </a:ext>
            </a:extLst>
          </p:cNvPr>
          <p:cNvCxnSpPr>
            <a:cxnSpLocks/>
          </p:cNvCxnSpPr>
          <p:nvPr/>
        </p:nvCxnSpPr>
        <p:spPr>
          <a:xfrm flipV="1">
            <a:off x="2249497" y="-80278"/>
            <a:ext cx="5674784" cy="4011822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C56578F-F864-462C-81D6-83D8D918F65D}"/>
              </a:ext>
            </a:extLst>
          </p:cNvPr>
          <p:cNvCxnSpPr>
            <a:cxnSpLocks/>
          </p:cNvCxnSpPr>
          <p:nvPr/>
        </p:nvCxnSpPr>
        <p:spPr>
          <a:xfrm flipV="1">
            <a:off x="2164641" y="-185569"/>
            <a:ext cx="5186455" cy="3820256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Gerader Verbinder 90">
            <a:extLst>
              <a:ext uri="{FF2B5EF4-FFF2-40B4-BE49-F238E27FC236}">
                <a16:creationId xmlns:a16="http://schemas.microsoft.com/office/drawing/2014/main" id="{718F2DFE-A6C8-40E4-9644-CDB8EE813D5A}"/>
              </a:ext>
            </a:extLst>
          </p:cNvPr>
          <p:cNvCxnSpPr>
            <a:cxnSpLocks/>
          </p:cNvCxnSpPr>
          <p:nvPr/>
        </p:nvCxnSpPr>
        <p:spPr>
          <a:xfrm rot="-2280000">
            <a:off x="1758300" y="1645903"/>
            <a:ext cx="511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>
            <a:extLst>
              <a:ext uri="{FF2B5EF4-FFF2-40B4-BE49-F238E27FC236}">
                <a16:creationId xmlns:a16="http://schemas.microsoft.com/office/drawing/2014/main" id="{9BFBDB1E-7B8E-4E77-B356-904D29D2E033}"/>
              </a:ext>
            </a:extLst>
          </p:cNvPr>
          <p:cNvCxnSpPr>
            <a:cxnSpLocks/>
          </p:cNvCxnSpPr>
          <p:nvPr/>
        </p:nvCxnSpPr>
        <p:spPr>
          <a:xfrm rot="-1500000">
            <a:off x="4874239" y="4025097"/>
            <a:ext cx="448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788C9855-A10B-438E-957B-792BC4187F37}"/>
              </a:ext>
            </a:extLst>
          </p:cNvPr>
          <p:cNvCxnSpPr>
            <a:cxnSpLocks/>
          </p:cNvCxnSpPr>
          <p:nvPr/>
        </p:nvCxnSpPr>
        <p:spPr>
          <a:xfrm rot="-7260000">
            <a:off x="2714780" y="3633607"/>
            <a:ext cx="3132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D06578F7-0F82-48F2-A646-7D723A56D149}"/>
              </a:ext>
            </a:extLst>
          </p:cNvPr>
          <p:cNvCxnSpPr>
            <a:cxnSpLocks/>
          </p:cNvCxnSpPr>
          <p:nvPr/>
        </p:nvCxnSpPr>
        <p:spPr>
          <a:xfrm rot="-7320000">
            <a:off x="5399278" y="1750686"/>
            <a:ext cx="3960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300C4A0-305F-4822-98BE-83AD6E9AC48F}"/>
              </a:ext>
            </a:extLst>
          </p:cNvPr>
          <p:cNvGrpSpPr/>
          <p:nvPr/>
        </p:nvGrpSpPr>
        <p:grpSpPr>
          <a:xfrm rot="-7260000">
            <a:off x="2718227" y="3633807"/>
            <a:ext cx="3130812" cy="0"/>
            <a:chOff x="2456400" y="5114694"/>
            <a:chExt cx="3130812" cy="0"/>
          </a:xfrm>
        </p:grpSpPr>
        <p:cxnSp>
          <p:nvCxnSpPr>
            <p:cNvPr id="97" name="Gerader Verbinder 96">
              <a:extLst>
                <a:ext uri="{FF2B5EF4-FFF2-40B4-BE49-F238E27FC236}">
                  <a16:creationId xmlns:a16="http://schemas.microsoft.com/office/drawing/2014/main" id="{13BE2117-1F1E-485B-BB28-7E5D986B86E5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r Verbinder 97">
              <a:extLst>
                <a:ext uri="{FF2B5EF4-FFF2-40B4-BE49-F238E27FC236}">
                  <a16:creationId xmlns:a16="http://schemas.microsoft.com/office/drawing/2014/main" id="{E8650074-85F8-4F4C-8831-E8D657EAFD4B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r Verbinder 98">
              <a:extLst>
                <a:ext uri="{FF2B5EF4-FFF2-40B4-BE49-F238E27FC236}">
                  <a16:creationId xmlns:a16="http://schemas.microsoft.com/office/drawing/2014/main" id="{29DB350E-05CB-4E2F-A2C2-F416E68FE504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r Verbinder 99">
              <a:extLst>
                <a:ext uri="{FF2B5EF4-FFF2-40B4-BE49-F238E27FC236}">
                  <a16:creationId xmlns:a16="http://schemas.microsoft.com/office/drawing/2014/main" id="{7665C128-4867-4D50-8E74-BDA8978F8802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r Verbinder 100">
              <a:extLst>
                <a:ext uri="{FF2B5EF4-FFF2-40B4-BE49-F238E27FC236}">
                  <a16:creationId xmlns:a16="http://schemas.microsoft.com/office/drawing/2014/main" id="{3D4A67CC-9103-41A5-B5CF-865286E2CC5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r Verbinder 101">
              <a:extLst>
                <a:ext uri="{FF2B5EF4-FFF2-40B4-BE49-F238E27FC236}">
                  <a16:creationId xmlns:a16="http://schemas.microsoft.com/office/drawing/2014/main" id="{992E8073-1B14-44D2-B22B-C8DD2E7C4EB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r Verbinder 102">
              <a:extLst>
                <a:ext uri="{FF2B5EF4-FFF2-40B4-BE49-F238E27FC236}">
                  <a16:creationId xmlns:a16="http://schemas.microsoft.com/office/drawing/2014/main" id="{07C42505-F2E4-43BB-B3EA-E92A61C7913B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>
              <a:extLst>
                <a:ext uri="{FF2B5EF4-FFF2-40B4-BE49-F238E27FC236}">
                  <a16:creationId xmlns:a16="http://schemas.microsoft.com/office/drawing/2014/main" id="{254CE758-183D-4300-819D-0EA7BAEC753F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>
              <a:extLst>
                <a:ext uri="{FF2B5EF4-FFF2-40B4-BE49-F238E27FC236}">
                  <a16:creationId xmlns:a16="http://schemas.microsoft.com/office/drawing/2014/main" id="{A400292F-CD3F-4C3E-A7C7-68D87A61ED97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>
              <a:extLst>
                <a:ext uri="{FF2B5EF4-FFF2-40B4-BE49-F238E27FC236}">
                  <a16:creationId xmlns:a16="http://schemas.microsoft.com/office/drawing/2014/main" id="{176D68D3-2B39-4FCC-98B7-AB5DD20A64A9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pieren 106">
            <a:extLst>
              <a:ext uri="{FF2B5EF4-FFF2-40B4-BE49-F238E27FC236}">
                <a16:creationId xmlns:a16="http://schemas.microsoft.com/office/drawing/2014/main" id="{5A090945-C992-46AB-BC54-7370D89E226E}"/>
              </a:ext>
            </a:extLst>
          </p:cNvPr>
          <p:cNvGrpSpPr/>
          <p:nvPr/>
        </p:nvGrpSpPr>
        <p:grpSpPr>
          <a:xfrm rot="-7320000">
            <a:off x="5398264" y="1753209"/>
            <a:ext cx="3960000" cy="0"/>
            <a:chOff x="2456400" y="5114694"/>
            <a:chExt cx="3130812" cy="0"/>
          </a:xfrm>
        </p:grpSpPr>
        <p:cxnSp>
          <p:nvCxnSpPr>
            <p:cNvPr id="108" name="Gerader Verbinder 107">
              <a:extLst>
                <a:ext uri="{FF2B5EF4-FFF2-40B4-BE49-F238E27FC236}">
                  <a16:creationId xmlns:a16="http://schemas.microsoft.com/office/drawing/2014/main" id="{BCC665BD-CF59-4E7E-AAB6-430385C7B2AC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r Verbinder 108">
              <a:extLst>
                <a:ext uri="{FF2B5EF4-FFF2-40B4-BE49-F238E27FC236}">
                  <a16:creationId xmlns:a16="http://schemas.microsoft.com/office/drawing/2014/main" id="{59133CF8-EF86-483A-9457-565D93734ABD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r Verbinder 109">
              <a:extLst>
                <a:ext uri="{FF2B5EF4-FFF2-40B4-BE49-F238E27FC236}">
                  <a16:creationId xmlns:a16="http://schemas.microsoft.com/office/drawing/2014/main" id="{06D7782F-55A3-4231-89AE-1AC8212B3E86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Gerader Verbinder 110">
              <a:extLst>
                <a:ext uri="{FF2B5EF4-FFF2-40B4-BE49-F238E27FC236}">
                  <a16:creationId xmlns:a16="http://schemas.microsoft.com/office/drawing/2014/main" id="{06C149D7-2143-418C-84F0-5998577DBBE3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Gerader Verbinder 111">
              <a:extLst>
                <a:ext uri="{FF2B5EF4-FFF2-40B4-BE49-F238E27FC236}">
                  <a16:creationId xmlns:a16="http://schemas.microsoft.com/office/drawing/2014/main" id="{C2219B69-D64B-4F42-98F2-12F2454673D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>
              <a:extLst>
                <a:ext uri="{FF2B5EF4-FFF2-40B4-BE49-F238E27FC236}">
                  <a16:creationId xmlns:a16="http://schemas.microsoft.com/office/drawing/2014/main" id="{A7952EC9-2D6D-466A-86C7-12727269A30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Gerader Verbinder 113">
              <a:extLst>
                <a:ext uri="{FF2B5EF4-FFF2-40B4-BE49-F238E27FC236}">
                  <a16:creationId xmlns:a16="http://schemas.microsoft.com/office/drawing/2014/main" id="{A4FCE715-AC8B-40F3-8CE7-06A741100CA7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Gerader Verbinder 114">
              <a:extLst>
                <a:ext uri="{FF2B5EF4-FFF2-40B4-BE49-F238E27FC236}">
                  <a16:creationId xmlns:a16="http://schemas.microsoft.com/office/drawing/2014/main" id="{EFE2BF08-1129-48F9-A484-B59303F83CC0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Gerader Verbinder 115">
              <a:extLst>
                <a:ext uri="{FF2B5EF4-FFF2-40B4-BE49-F238E27FC236}">
                  <a16:creationId xmlns:a16="http://schemas.microsoft.com/office/drawing/2014/main" id="{4B1E170D-7D8B-4B7D-B3F9-21E352DB6D91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r Verbinder 116">
              <a:extLst>
                <a:ext uri="{FF2B5EF4-FFF2-40B4-BE49-F238E27FC236}">
                  <a16:creationId xmlns:a16="http://schemas.microsoft.com/office/drawing/2014/main" id="{C273AD17-3DA1-4115-B6B1-62C9C394A0DA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5E13F76C-4DCB-42B6-9BEB-50F6A2F2A871}"/>
              </a:ext>
            </a:extLst>
          </p:cNvPr>
          <p:cNvCxnSpPr/>
          <p:nvPr/>
        </p:nvCxnSpPr>
        <p:spPr>
          <a:xfrm rot="14340000">
            <a:off x="9447266" y="2814405"/>
            <a:ext cx="313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AE692765-E415-4557-AEBB-408C4A8089D7}"/>
              </a:ext>
            </a:extLst>
          </p:cNvPr>
          <p:cNvCxnSpPr/>
          <p:nvPr/>
        </p:nvCxnSpPr>
        <p:spPr>
          <a:xfrm rot="14340000">
            <a:off x="9630382" y="2157050"/>
            <a:ext cx="313200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452082BC-DA8B-4895-AED7-ACF5011B4113}"/>
              </a:ext>
            </a:extLst>
          </p:cNvPr>
          <p:cNvCxnSpPr/>
          <p:nvPr/>
        </p:nvCxnSpPr>
        <p:spPr>
          <a:xfrm rot="14340000">
            <a:off x="9726382" y="1092266"/>
            <a:ext cx="3132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5C791D50-37F9-4806-91AB-518771FBFF2B}"/>
              </a:ext>
            </a:extLst>
          </p:cNvPr>
          <p:cNvCxnSpPr/>
          <p:nvPr/>
        </p:nvCxnSpPr>
        <p:spPr>
          <a:xfrm rot="14340000">
            <a:off x="9671119" y="1592907"/>
            <a:ext cx="31320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0CC0CA33-6C4D-4C00-8777-61D75111220E}"/>
              </a:ext>
            </a:extLst>
          </p:cNvPr>
          <p:cNvCxnSpPr/>
          <p:nvPr/>
        </p:nvCxnSpPr>
        <p:spPr>
          <a:xfrm rot="14340000">
            <a:off x="9726382" y="523874"/>
            <a:ext cx="313200" cy="0"/>
          </a:xfrm>
          <a:prstGeom prst="line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81CFD571-21FF-4928-A248-0CA687AB323B}"/>
              </a:ext>
            </a:extLst>
          </p:cNvPr>
          <p:cNvCxnSpPr/>
          <p:nvPr/>
        </p:nvCxnSpPr>
        <p:spPr>
          <a:xfrm rot="14340000">
            <a:off x="1851797" y="3353767"/>
            <a:ext cx="313200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4E030BF0-9A59-4FF9-BEF2-2F0A7B2E2552}"/>
              </a:ext>
            </a:extLst>
          </p:cNvPr>
          <p:cNvCxnSpPr/>
          <p:nvPr/>
        </p:nvCxnSpPr>
        <p:spPr>
          <a:xfrm rot="14340000">
            <a:off x="1808413" y="3767840"/>
            <a:ext cx="3132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964D36D5-0DF3-4DCF-8602-A878DD156007}"/>
              </a:ext>
            </a:extLst>
          </p:cNvPr>
          <p:cNvCxnSpPr/>
          <p:nvPr/>
        </p:nvCxnSpPr>
        <p:spPr>
          <a:xfrm rot="14340000">
            <a:off x="1875017" y="4538874"/>
            <a:ext cx="313200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BA9954E4-DF0A-49CE-B8AE-76398E2FAC89}"/>
              </a:ext>
            </a:extLst>
          </p:cNvPr>
          <p:cNvCxnSpPr/>
          <p:nvPr/>
        </p:nvCxnSpPr>
        <p:spPr>
          <a:xfrm rot="14340000">
            <a:off x="1789907" y="4159330"/>
            <a:ext cx="313200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F43D0FBE-0376-4C3E-9D3C-2A990B653379}"/>
              </a:ext>
            </a:extLst>
          </p:cNvPr>
          <p:cNvCxnSpPr/>
          <p:nvPr/>
        </p:nvCxnSpPr>
        <p:spPr>
          <a:xfrm rot="14340000">
            <a:off x="1882272" y="4784185"/>
            <a:ext cx="3132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F609D000-CAB1-4134-BA28-8FB24CF12C0A}"/>
              </a:ext>
            </a:extLst>
          </p:cNvPr>
          <p:cNvSpPr/>
          <p:nvPr/>
        </p:nvSpPr>
        <p:spPr>
          <a:xfrm>
            <a:off x="2302589" y="72101"/>
            <a:ext cx="4695333" cy="34595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1723" h="3451160">
                <a:moveTo>
                  <a:pt x="4026891" y="0"/>
                </a:moveTo>
                <a:lnTo>
                  <a:pt x="4701723" y="2365"/>
                </a:lnTo>
                <a:lnTo>
                  <a:pt x="4333" y="3451160"/>
                </a:lnTo>
                <a:cubicBezTo>
                  <a:pt x="2889" y="3345708"/>
                  <a:pt x="1444" y="3240255"/>
                  <a:pt x="0" y="3134803"/>
                </a:cubicBezTo>
                <a:lnTo>
                  <a:pt x="4026891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Freihandform: Form 79">
            <a:extLst>
              <a:ext uri="{FF2B5EF4-FFF2-40B4-BE49-F238E27FC236}">
                <a16:creationId xmlns:a16="http://schemas.microsoft.com/office/drawing/2014/main" id="{8077F9E6-CEC1-461B-8C64-5ECA5A06ACF2}"/>
              </a:ext>
            </a:extLst>
          </p:cNvPr>
          <p:cNvSpPr/>
          <p:nvPr/>
        </p:nvSpPr>
        <p:spPr>
          <a:xfrm>
            <a:off x="2298040" y="70964"/>
            <a:ext cx="5408428" cy="3824628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5788" h="3815351">
                <a:moveTo>
                  <a:pt x="4710206" y="0"/>
                </a:moveTo>
                <a:lnTo>
                  <a:pt x="5415788" y="2365"/>
                </a:lnTo>
                <a:lnTo>
                  <a:pt x="916" y="3815351"/>
                </a:lnTo>
                <a:cubicBezTo>
                  <a:pt x="-528" y="3709899"/>
                  <a:pt x="1444" y="3563603"/>
                  <a:pt x="0" y="3458151"/>
                </a:cubicBezTo>
                <a:lnTo>
                  <a:pt x="471020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Freihandform: Form 80">
            <a:extLst>
              <a:ext uri="{FF2B5EF4-FFF2-40B4-BE49-F238E27FC236}">
                <a16:creationId xmlns:a16="http://schemas.microsoft.com/office/drawing/2014/main" id="{A880047F-78B0-42F8-95A5-85D593C51901}"/>
              </a:ext>
            </a:extLst>
          </p:cNvPr>
          <p:cNvSpPr/>
          <p:nvPr/>
        </p:nvSpPr>
        <p:spPr>
          <a:xfrm>
            <a:off x="2299399" y="70026"/>
            <a:ext cx="6142910" cy="4166727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1319 h 3977926"/>
              <a:gd name="connsiteX4" fmla="*/ 5276182 w 5991751"/>
              <a:gd name="connsiteY4" fmla="*/ 0 h 3977926"/>
              <a:gd name="connsiteX0" fmla="*/ 5278506 w 5994075"/>
              <a:gd name="connsiteY0" fmla="*/ 0 h 3977926"/>
              <a:gd name="connsiteX1" fmla="*/ 5994075 w 5994075"/>
              <a:gd name="connsiteY1" fmla="*/ 2073 h 3977926"/>
              <a:gd name="connsiteX2" fmla="*/ 3239 w 5994075"/>
              <a:gd name="connsiteY2" fmla="*/ 3977926 h 3977926"/>
              <a:gd name="connsiteX3" fmla="*/ 0 w 5994075"/>
              <a:gd name="connsiteY3" fmla="*/ 3651319 h 3977926"/>
              <a:gd name="connsiteX4" fmla="*/ 5278506 w 5994075"/>
              <a:gd name="connsiteY4" fmla="*/ 0 h 397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4075" h="3977926">
                <a:moveTo>
                  <a:pt x="5278506" y="0"/>
                </a:moveTo>
                <a:lnTo>
                  <a:pt x="5994075" y="2073"/>
                </a:lnTo>
                <a:lnTo>
                  <a:pt x="3239" y="3977926"/>
                </a:lnTo>
                <a:cubicBezTo>
                  <a:pt x="1795" y="3872474"/>
                  <a:pt x="1444" y="3756771"/>
                  <a:pt x="0" y="3651319"/>
                </a:cubicBezTo>
                <a:lnTo>
                  <a:pt x="5278506" y="0"/>
                </a:lnTo>
                <a:close/>
              </a:path>
            </a:pathLst>
          </a:cu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: Form 81">
            <a:extLst>
              <a:ext uri="{FF2B5EF4-FFF2-40B4-BE49-F238E27FC236}">
                <a16:creationId xmlns:a16="http://schemas.microsoft.com/office/drawing/2014/main" id="{EBF2A6A5-B8F0-475E-A177-576D2D8FF8AC}"/>
              </a:ext>
            </a:extLst>
          </p:cNvPr>
          <p:cNvSpPr/>
          <p:nvPr/>
        </p:nvSpPr>
        <p:spPr>
          <a:xfrm>
            <a:off x="2299945" y="72730"/>
            <a:ext cx="6842802" cy="4459642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2193 w 6137762"/>
              <a:gd name="connsiteY0" fmla="*/ 0 h 4111150"/>
              <a:gd name="connsiteX1" fmla="*/ 6137762 w 6137762"/>
              <a:gd name="connsiteY1" fmla="*/ 2073 h 4111150"/>
              <a:gd name="connsiteX2" fmla="*/ 10 w 6137762"/>
              <a:gd name="connsiteY2" fmla="*/ 4111150 h 4111150"/>
              <a:gd name="connsiteX3" fmla="*/ 146011 w 6137762"/>
              <a:gd name="connsiteY3" fmla="*/ 3653592 h 4111150"/>
              <a:gd name="connsiteX4" fmla="*/ 5422193 w 6137762"/>
              <a:gd name="connsiteY4" fmla="*/ 0 h 4111150"/>
              <a:gd name="connsiteX0" fmla="*/ 5423099 w 6138668"/>
              <a:gd name="connsiteY0" fmla="*/ 0 h 4111150"/>
              <a:gd name="connsiteX1" fmla="*/ 6138668 w 6138668"/>
              <a:gd name="connsiteY1" fmla="*/ 2073 h 4111150"/>
              <a:gd name="connsiteX2" fmla="*/ 916 w 6138668"/>
              <a:gd name="connsiteY2" fmla="*/ 4111150 h 4111150"/>
              <a:gd name="connsiteX3" fmla="*/ 0 w 6138668"/>
              <a:gd name="connsiteY3" fmla="*/ 3839405 h 4111150"/>
              <a:gd name="connsiteX4" fmla="*/ 5423099 w 6138668"/>
              <a:gd name="connsiteY4" fmla="*/ 0 h 4111150"/>
              <a:gd name="connsiteX0" fmla="*/ 5423099 w 6668998"/>
              <a:gd name="connsiteY0" fmla="*/ 54021 h 4165171"/>
              <a:gd name="connsiteX1" fmla="*/ 6668998 w 6668998"/>
              <a:gd name="connsiteY1" fmla="*/ 0 h 4165171"/>
              <a:gd name="connsiteX2" fmla="*/ 916 w 6668998"/>
              <a:gd name="connsiteY2" fmla="*/ 4165171 h 4165171"/>
              <a:gd name="connsiteX3" fmla="*/ 0 w 6668998"/>
              <a:gd name="connsiteY3" fmla="*/ 3893426 h 4165171"/>
              <a:gd name="connsiteX4" fmla="*/ 5423099 w 6668998"/>
              <a:gd name="connsiteY4" fmla="*/ 54021 h 4165171"/>
              <a:gd name="connsiteX0" fmla="*/ 5996429 w 6668998"/>
              <a:gd name="connsiteY0" fmla="*/ 0 h 4254892"/>
              <a:gd name="connsiteX1" fmla="*/ 6668998 w 6668998"/>
              <a:gd name="connsiteY1" fmla="*/ 89721 h 4254892"/>
              <a:gd name="connsiteX2" fmla="*/ 916 w 6668998"/>
              <a:gd name="connsiteY2" fmla="*/ 4254892 h 4254892"/>
              <a:gd name="connsiteX3" fmla="*/ 0 w 6668998"/>
              <a:gd name="connsiteY3" fmla="*/ 3983147 h 4254892"/>
              <a:gd name="connsiteX4" fmla="*/ 5996429 w 6668998"/>
              <a:gd name="connsiteY4" fmla="*/ 0 h 4254892"/>
              <a:gd name="connsiteX0" fmla="*/ 5996429 w 6668998"/>
              <a:gd name="connsiteY0" fmla="*/ 0 h 4254892"/>
              <a:gd name="connsiteX1" fmla="*/ 600098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1731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24485 w 6668998"/>
              <a:gd name="connsiteY1" fmla="*/ 1512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5996429 w 6668998"/>
              <a:gd name="connsiteY5" fmla="*/ 1993 h 4256885"/>
              <a:gd name="connsiteX0" fmla="*/ 6003596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6003596 w 666899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85140 h 4256885"/>
              <a:gd name="connsiteX5" fmla="*/ 6003596 w 667974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77107 h 4256885"/>
              <a:gd name="connsiteX5" fmla="*/ 6003596 w 6679748"/>
              <a:gd name="connsiteY5" fmla="*/ 1993 h 4256885"/>
              <a:gd name="connsiteX0" fmla="*/ 5998122 w 6679748"/>
              <a:gd name="connsiteY0" fmla="*/ 0 h 4257569"/>
              <a:gd name="connsiteX1" fmla="*/ 6628068 w 6679748"/>
              <a:gd name="connsiteY1" fmla="*/ 684 h 4257569"/>
              <a:gd name="connsiteX2" fmla="*/ 6679748 w 6679748"/>
              <a:gd name="connsiteY2" fmla="*/ 85386 h 4257569"/>
              <a:gd name="connsiteX3" fmla="*/ 916 w 6679748"/>
              <a:gd name="connsiteY3" fmla="*/ 4257569 h 4257569"/>
              <a:gd name="connsiteX4" fmla="*/ 0 w 6679748"/>
              <a:gd name="connsiteY4" fmla="*/ 3977791 h 4257569"/>
              <a:gd name="connsiteX5" fmla="*/ 5998122 w 6679748"/>
              <a:gd name="connsiteY5" fmla="*/ 0 h 4257569"/>
              <a:gd name="connsiteX0" fmla="*/ 5998122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8122 w 6677011"/>
              <a:gd name="connsiteY5" fmla="*/ 0 h 4257569"/>
              <a:gd name="connsiteX0" fmla="*/ 5992648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2648 w 6677011"/>
              <a:gd name="connsiteY5" fmla="*/ 0 h 425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77011" h="4257569">
                <a:moveTo>
                  <a:pt x="5992648" y="0"/>
                </a:moveTo>
                <a:lnTo>
                  <a:pt x="6628068" y="684"/>
                </a:lnTo>
                <a:lnTo>
                  <a:pt x="6677011" y="88064"/>
                </a:lnTo>
                <a:lnTo>
                  <a:pt x="916" y="4257569"/>
                </a:lnTo>
                <a:cubicBezTo>
                  <a:pt x="-528" y="4152117"/>
                  <a:pt x="1444" y="4083243"/>
                  <a:pt x="0" y="3977791"/>
                </a:cubicBezTo>
                <a:lnTo>
                  <a:pt x="5992648" y="0"/>
                </a:lnTo>
                <a:close/>
              </a:path>
            </a:pathLst>
          </a:cu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Freihandform: Form 82">
            <a:extLst>
              <a:ext uri="{FF2B5EF4-FFF2-40B4-BE49-F238E27FC236}">
                <a16:creationId xmlns:a16="http://schemas.microsoft.com/office/drawing/2014/main" id="{F8962F8B-6730-4B97-970B-E9EF97EB38AA}"/>
              </a:ext>
            </a:extLst>
          </p:cNvPr>
          <p:cNvSpPr/>
          <p:nvPr/>
        </p:nvSpPr>
        <p:spPr>
          <a:xfrm>
            <a:off x="2302851" y="165759"/>
            <a:ext cx="7046560" cy="46638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8592 w 6144161"/>
              <a:gd name="connsiteY0" fmla="*/ 0 h 4393507"/>
              <a:gd name="connsiteX1" fmla="*/ 6144161 w 6144161"/>
              <a:gd name="connsiteY1" fmla="*/ 2073 h 4393507"/>
              <a:gd name="connsiteX2" fmla="*/ 10 w 6144161"/>
              <a:gd name="connsiteY2" fmla="*/ 4393507 h 4393507"/>
              <a:gd name="connsiteX3" fmla="*/ 152410 w 6144161"/>
              <a:gd name="connsiteY3" fmla="*/ 3653592 h 4393507"/>
              <a:gd name="connsiteX4" fmla="*/ 5428592 w 6144161"/>
              <a:gd name="connsiteY4" fmla="*/ 0 h 4393507"/>
              <a:gd name="connsiteX0" fmla="*/ 5428731 w 6144300"/>
              <a:gd name="connsiteY0" fmla="*/ 0 h 4393507"/>
              <a:gd name="connsiteX1" fmla="*/ 6144300 w 6144300"/>
              <a:gd name="connsiteY1" fmla="*/ 2073 h 4393507"/>
              <a:gd name="connsiteX2" fmla="*/ 149 w 6144300"/>
              <a:gd name="connsiteY2" fmla="*/ 4393507 h 4393507"/>
              <a:gd name="connsiteX3" fmla="*/ 6773 w 6144300"/>
              <a:gd name="connsiteY3" fmla="*/ 4118354 h 4393507"/>
              <a:gd name="connsiteX4" fmla="*/ 5428731 w 6144300"/>
              <a:gd name="connsiteY4" fmla="*/ 0 h 4393507"/>
              <a:gd name="connsiteX0" fmla="*/ 5423846 w 6139415"/>
              <a:gd name="connsiteY0" fmla="*/ 0 h 4398426"/>
              <a:gd name="connsiteX1" fmla="*/ 6139415 w 6139415"/>
              <a:gd name="connsiteY1" fmla="*/ 2073 h 4398426"/>
              <a:gd name="connsiteX2" fmla="*/ 291 w 6139415"/>
              <a:gd name="connsiteY2" fmla="*/ 4398426 h 4398426"/>
              <a:gd name="connsiteX3" fmla="*/ 1888 w 6139415"/>
              <a:gd name="connsiteY3" fmla="*/ 4118354 h 4398426"/>
              <a:gd name="connsiteX4" fmla="*/ 5423846 w 6139415"/>
              <a:gd name="connsiteY4" fmla="*/ 0 h 4398426"/>
              <a:gd name="connsiteX0" fmla="*/ 5423846 w 6880859"/>
              <a:gd name="connsiteY0" fmla="*/ 0 h 4398426"/>
              <a:gd name="connsiteX1" fmla="*/ 6880859 w 6880859"/>
              <a:gd name="connsiteY1" fmla="*/ 321751 h 4398426"/>
              <a:gd name="connsiteX2" fmla="*/ 291 w 6880859"/>
              <a:gd name="connsiteY2" fmla="*/ 4398426 h 4398426"/>
              <a:gd name="connsiteX3" fmla="*/ 1888 w 6880859"/>
              <a:gd name="connsiteY3" fmla="*/ 4118354 h 4398426"/>
              <a:gd name="connsiteX4" fmla="*/ 5423846 w 6880859"/>
              <a:gd name="connsiteY4" fmla="*/ 0 h 4398426"/>
              <a:gd name="connsiteX0" fmla="*/ 6672989 w 6880859"/>
              <a:gd name="connsiteY0" fmla="*/ 0 h 4450066"/>
              <a:gd name="connsiteX1" fmla="*/ 6880859 w 6880859"/>
              <a:gd name="connsiteY1" fmla="*/ 373391 h 4450066"/>
              <a:gd name="connsiteX2" fmla="*/ 291 w 6880859"/>
              <a:gd name="connsiteY2" fmla="*/ 4450066 h 4450066"/>
              <a:gd name="connsiteX3" fmla="*/ 1888 w 6880859"/>
              <a:gd name="connsiteY3" fmla="*/ 4169994 h 4450066"/>
              <a:gd name="connsiteX4" fmla="*/ 6672989 w 6880859"/>
              <a:gd name="connsiteY4" fmla="*/ 0 h 4450066"/>
              <a:gd name="connsiteX0" fmla="*/ 6670476 w 6880859"/>
              <a:gd name="connsiteY0" fmla="*/ 0 h 4452525"/>
              <a:gd name="connsiteX1" fmla="*/ 6880859 w 6880859"/>
              <a:gd name="connsiteY1" fmla="*/ 375850 h 4452525"/>
              <a:gd name="connsiteX2" fmla="*/ 291 w 6880859"/>
              <a:gd name="connsiteY2" fmla="*/ 4452525 h 4452525"/>
              <a:gd name="connsiteX3" fmla="*/ 1888 w 6880859"/>
              <a:gd name="connsiteY3" fmla="*/ 4172453 h 4452525"/>
              <a:gd name="connsiteX4" fmla="*/ 6670476 w 6880859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72453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9994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7720 h 4452525"/>
              <a:gd name="connsiteX4" fmla="*/ 6670476 w 6875832"/>
              <a:gd name="connsiteY4" fmla="*/ 0 h 44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5832" h="4452525">
                <a:moveTo>
                  <a:pt x="6670476" y="0"/>
                </a:moveTo>
                <a:lnTo>
                  <a:pt x="6875832" y="375850"/>
                </a:lnTo>
                <a:lnTo>
                  <a:pt x="291" y="4452525"/>
                </a:lnTo>
                <a:cubicBezTo>
                  <a:pt x="-1153" y="4347073"/>
                  <a:pt x="3332" y="4273172"/>
                  <a:pt x="1888" y="4167720"/>
                </a:cubicBezTo>
                <a:lnTo>
                  <a:pt x="6670476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Freihandform: Form 83">
            <a:extLst>
              <a:ext uri="{FF2B5EF4-FFF2-40B4-BE49-F238E27FC236}">
                <a16:creationId xmlns:a16="http://schemas.microsoft.com/office/drawing/2014/main" id="{259C4DE2-67F8-4D08-A856-EDE4CBB3E094}"/>
              </a:ext>
            </a:extLst>
          </p:cNvPr>
          <p:cNvSpPr/>
          <p:nvPr/>
        </p:nvSpPr>
        <p:spPr>
          <a:xfrm>
            <a:off x="2302640" y="555129"/>
            <a:ext cx="7250687" cy="44150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8592 w 6144161"/>
              <a:gd name="connsiteY0" fmla="*/ 0 h 4393507"/>
              <a:gd name="connsiteX1" fmla="*/ 6144161 w 6144161"/>
              <a:gd name="connsiteY1" fmla="*/ 2073 h 4393507"/>
              <a:gd name="connsiteX2" fmla="*/ 10 w 6144161"/>
              <a:gd name="connsiteY2" fmla="*/ 4393507 h 4393507"/>
              <a:gd name="connsiteX3" fmla="*/ 152410 w 6144161"/>
              <a:gd name="connsiteY3" fmla="*/ 3653592 h 4393507"/>
              <a:gd name="connsiteX4" fmla="*/ 5428592 w 6144161"/>
              <a:gd name="connsiteY4" fmla="*/ 0 h 4393507"/>
              <a:gd name="connsiteX0" fmla="*/ 5428731 w 6144300"/>
              <a:gd name="connsiteY0" fmla="*/ 0 h 4393507"/>
              <a:gd name="connsiteX1" fmla="*/ 6144300 w 6144300"/>
              <a:gd name="connsiteY1" fmla="*/ 2073 h 4393507"/>
              <a:gd name="connsiteX2" fmla="*/ 149 w 6144300"/>
              <a:gd name="connsiteY2" fmla="*/ 4393507 h 4393507"/>
              <a:gd name="connsiteX3" fmla="*/ 6773 w 6144300"/>
              <a:gd name="connsiteY3" fmla="*/ 4118354 h 4393507"/>
              <a:gd name="connsiteX4" fmla="*/ 5428731 w 6144300"/>
              <a:gd name="connsiteY4" fmla="*/ 0 h 4393507"/>
              <a:gd name="connsiteX0" fmla="*/ 5423846 w 6139415"/>
              <a:gd name="connsiteY0" fmla="*/ 0 h 4398426"/>
              <a:gd name="connsiteX1" fmla="*/ 6139415 w 6139415"/>
              <a:gd name="connsiteY1" fmla="*/ 2073 h 4398426"/>
              <a:gd name="connsiteX2" fmla="*/ 291 w 6139415"/>
              <a:gd name="connsiteY2" fmla="*/ 4398426 h 4398426"/>
              <a:gd name="connsiteX3" fmla="*/ 1888 w 6139415"/>
              <a:gd name="connsiteY3" fmla="*/ 4118354 h 4398426"/>
              <a:gd name="connsiteX4" fmla="*/ 5423846 w 6139415"/>
              <a:gd name="connsiteY4" fmla="*/ 0 h 4398426"/>
              <a:gd name="connsiteX0" fmla="*/ 5423846 w 6880859"/>
              <a:gd name="connsiteY0" fmla="*/ 0 h 4398426"/>
              <a:gd name="connsiteX1" fmla="*/ 6880859 w 6880859"/>
              <a:gd name="connsiteY1" fmla="*/ 321751 h 4398426"/>
              <a:gd name="connsiteX2" fmla="*/ 291 w 6880859"/>
              <a:gd name="connsiteY2" fmla="*/ 4398426 h 4398426"/>
              <a:gd name="connsiteX3" fmla="*/ 1888 w 6880859"/>
              <a:gd name="connsiteY3" fmla="*/ 4118354 h 4398426"/>
              <a:gd name="connsiteX4" fmla="*/ 5423846 w 6880859"/>
              <a:gd name="connsiteY4" fmla="*/ 0 h 4398426"/>
              <a:gd name="connsiteX0" fmla="*/ 6672989 w 6880859"/>
              <a:gd name="connsiteY0" fmla="*/ 0 h 4450066"/>
              <a:gd name="connsiteX1" fmla="*/ 6880859 w 6880859"/>
              <a:gd name="connsiteY1" fmla="*/ 373391 h 4450066"/>
              <a:gd name="connsiteX2" fmla="*/ 291 w 6880859"/>
              <a:gd name="connsiteY2" fmla="*/ 4450066 h 4450066"/>
              <a:gd name="connsiteX3" fmla="*/ 1888 w 6880859"/>
              <a:gd name="connsiteY3" fmla="*/ 4169994 h 4450066"/>
              <a:gd name="connsiteX4" fmla="*/ 6672989 w 6880859"/>
              <a:gd name="connsiteY4" fmla="*/ 0 h 4450066"/>
              <a:gd name="connsiteX0" fmla="*/ 6670476 w 6880859"/>
              <a:gd name="connsiteY0" fmla="*/ 0 h 4452525"/>
              <a:gd name="connsiteX1" fmla="*/ 6880859 w 6880859"/>
              <a:gd name="connsiteY1" fmla="*/ 375850 h 4452525"/>
              <a:gd name="connsiteX2" fmla="*/ 291 w 6880859"/>
              <a:gd name="connsiteY2" fmla="*/ 4452525 h 4452525"/>
              <a:gd name="connsiteX3" fmla="*/ 1888 w 6880859"/>
              <a:gd name="connsiteY3" fmla="*/ 4172453 h 4452525"/>
              <a:gd name="connsiteX4" fmla="*/ 6670476 w 6880859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72453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9994 h 4452525"/>
              <a:gd name="connsiteX4" fmla="*/ 6670476 w 6875832"/>
              <a:gd name="connsiteY4" fmla="*/ 0 h 4452525"/>
              <a:gd name="connsiteX0" fmla="*/ 6670476 w 6926099"/>
              <a:gd name="connsiteY0" fmla="*/ 0 h 4452525"/>
              <a:gd name="connsiteX1" fmla="*/ 6926099 w 6926099"/>
              <a:gd name="connsiteY1" fmla="*/ 607002 h 4452525"/>
              <a:gd name="connsiteX2" fmla="*/ 291 w 6926099"/>
              <a:gd name="connsiteY2" fmla="*/ 4452525 h 4452525"/>
              <a:gd name="connsiteX3" fmla="*/ 1888 w 6926099"/>
              <a:gd name="connsiteY3" fmla="*/ 4169994 h 4452525"/>
              <a:gd name="connsiteX4" fmla="*/ 6670476 w 6926099"/>
              <a:gd name="connsiteY4" fmla="*/ 0 h 4452525"/>
              <a:gd name="connsiteX0" fmla="*/ 6698123 w 6926099"/>
              <a:gd name="connsiteY0" fmla="*/ 0 h 4137765"/>
              <a:gd name="connsiteX1" fmla="*/ 6926099 w 6926099"/>
              <a:gd name="connsiteY1" fmla="*/ 292242 h 4137765"/>
              <a:gd name="connsiteX2" fmla="*/ 291 w 6926099"/>
              <a:gd name="connsiteY2" fmla="*/ 4137765 h 4137765"/>
              <a:gd name="connsiteX3" fmla="*/ 1888 w 6926099"/>
              <a:gd name="connsiteY3" fmla="*/ 3855234 h 4137765"/>
              <a:gd name="connsiteX4" fmla="*/ 6698123 w 6926099"/>
              <a:gd name="connsiteY4" fmla="*/ 0 h 4137765"/>
              <a:gd name="connsiteX0" fmla="*/ 6725771 w 6926099"/>
              <a:gd name="connsiteY0" fmla="*/ 0 h 4226291"/>
              <a:gd name="connsiteX1" fmla="*/ 6926099 w 6926099"/>
              <a:gd name="connsiteY1" fmla="*/ 380768 h 4226291"/>
              <a:gd name="connsiteX2" fmla="*/ 291 w 6926099"/>
              <a:gd name="connsiteY2" fmla="*/ 4226291 h 4226291"/>
              <a:gd name="connsiteX3" fmla="*/ 1888 w 6926099"/>
              <a:gd name="connsiteY3" fmla="*/ 3943760 h 4226291"/>
              <a:gd name="connsiteX4" fmla="*/ 6725771 w 6926099"/>
              <a:gd name="connsiteY4" fmla="*/ 0 h 4226291"/>
              <a:gd name="connsiteX0" fmla="*/ 6723883 w 6924211"/>
              <a:gd name="connsiteY0" fmla="*/ 0 h 4213997"/>
              <a:gd name="connsiteX1" fmla="*/ 6924211 w 6924211"/>
              <a:gd name="connsiteY1" fmla="*/ 380768 h 4213997"/>
              <a:gd name="connsiteX2" fmla="*/ 151718 w 6924211"/>
              <a:gd name="connsiteY2" fmla="*/ 4213997 h 4213997"/>
              <a:gd name="connsiteX3" fmla="*/ 0 w 6924211"/>
              <a:gd name="connsiteY3" fmla="*/ 3943760 h 4213997"/>
              <a:gd name="connsiteX4" fmla="*/ 6723883 w 6924211"/>
              <a:gd name="connsiteY4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6874685 w 7075013"/>
              <a:gd name="connsiteY4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2612 w 7075013"/>
              <a:gd name="connsiteY4" fmla="*/ 4085683 h 4213997"/>
              <a:gd name="connsiteX5" fmla="*/ 6874685 w 7075013"/>
              <a:gd name="connsiteY5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2612 w 7075013"/>
              <a:gd name="connsiteY4" fmla="*/ 4024207 h 4213997"/>
              <a:gd name="connsiteX5" fmla="*/ 6874685 w 7075013"/>
              <a:gd name="connsiteY5" fmla="*/ 0 h 4213997"/>
              <a:gd name="connsiteX0" fmla="*/ 6874685 w 7075013"/>
              <a:gd name="connsiteY0" fmla="*/ 0 h 4321035"/>
              <a:gd name="connsiteX1" fmla="*/ 7075013 w 7075013"/>
              <a:gd name="connsiteY1" fmla="*/ 380768 h 4321035"/>
              <a:gd name="connsiteX2" fmla="*/ 302520 w 7075013"/>
              <a:gd name="connsiteY2" fmla="*/ 4213997 h 4321035"/>
              <a:gd name="connsiteX3" fmla="*/ 0 w 7075013"/>
              <a:gd name="connsiteY3" fmla="*/ 4297865 h 4321035"/>
              <a:gd name="connsiteX4" fmla="*/ 2612 w 7075013"/>
              <a:gd name="connsiteY4" fmla="*/ 4024207 h 4321035"/>
              <a:gd name="connsiteX5" fmla="*/ 6874685 w 7075013"/>
              <a:gd name="connsiteY5" fmla="*/ 0 h 4321035"/>
              <a:gd name="connsiteX0" fmla="*/ 6874685 w 7075013"/>
              <a:gd name="connsiteY0" fmla="*/ 0 h 4321035"/>
              <a:gd name="connsiteX1" fmla="*/ 7075013 w 7075013"/>
              <a:gd name="connsiteY1" fmla="*/ 380768 h 4321035"/>
              <a:gd name="connsiteX2" fmla="*/ 302520 w 7075013"/>
              <a:gd name="connsiteY2" fmla="*/ 4213997 h 4321035"/>
              <a:gd name="connsiteX3" fmla="*/ 0 w 7075013"/>
              <a:gd name="connsiteY3" fmla="*/ 4297865 h 4321035"/>
              <a:gd name="connsiteX4" fmla="*/ 2612 w 7075013"/>
              <a:gd name="connsiteY4" fmla="*/ 4068470 h 4321035"/>
              <a:gd name="connsiteX5" fmla="*/ 6874685 w 7075013"/>
              <a:gd name="connsiteY5" fmla="*/ 0 h 4321035"/>
              <a:gd name="connsiteX0" fmla="*/ 6874685 w 7075013"/>
              <a:gd name="connsiteY0" fmla="*/ 0 h 4297865"/>
              <a:gd name="connsiteX1" fmla="*/ 7075013 w 7075013"/>
              <a:gd name="connsiteY1" fmla="*/ 380768 h 4297865"/>
              <a:gd name="connsiteX2" fmla="*/ 302520 w 7075013"/>
              <a:gd name="connsiteY2" fmla="*/ 4213997 h 4297865"/>
              <a:gd name="connsiteX3" fmla="*/ 0 w 7075013"/>
              <a:gd name="connsiteY3" fmla="*/ 4297865 h 4297865"/>
              <a:gd name="connsiteX4" fmla="*/ 2612 w 7075013"/>
              <a:gd name="connsiteY4" fmla="*/ 4068470 h 4297865"/>
              <a:gd name="connsiteX5" fmla="*/ 6874685 w 7075013"/>
              <a:gd name="connsiteY5" fmla="*/ 0 h 4297865"/>
              <a:gd name="connsiteX0" fmla="*/ 6874685 w 7075013"/>
              <a:gd name="connsiteY0" fmla="*/ 0 h 4297865"/>
              <a:gd name="connsiteX1" fmla="*/ 7075013 w 7075013"/>
              <a:gd name="connsiteY1" fmla="*/ 380768 h 4297865"/>
              <a:gd name="connsiteX2" fmla="*/ 302520 w 7075013"/>
              <a:gd name="connsiteY2" fmla="*/ 4213997 h 4297865"/>
              <a:gd name="connsiteX3" fmla="*/ 0 w 7075013"/>
              <a:gd name="connsiteY3" fmla="*/ 4297865 h 4297865"/>
              <a:gd name="connsiteX4" fmla="*/ 2612 w 7075013"/>
              <a:gd name="connsiteY4" fmla="*/ 4068470 h 4297865"/>
              <a:gd name="connsiteX5" fmla="*/ 6874685 w 7075013"/>
              <a:gd name="connsiteY5" fmla="*/ 0 h 4297865"/>
              <a:gd name="connsiteX0" fmla="*/ 6874685 w 7075013"/>
              <a:gd name="connsiteY0" fmla="*/ 0 h 4224093"/>
              <a:gd name="connsiteX1" fmla="*/ 7075013 w 7075013"/>
              <a:gd name="connsiteY1" fmla="*/ 380768 h 4224093"/>
              <a:gd name="connsiteX2" fmla="*/ 302520 w 7075013"/>
              <a:gd name="connsiteY2" fmla="*/ 4213997 h 4224093"/>
              <a:gd name="connsiteX3" fmla="*/ 0 w 7075013"/>
              <a:gd name="connsiteY3" fmla="*/ 4224093 h 4224093"/>
              <a:gd name="connsiteX4" fmla="*/ 2612 w 7075013"/>
              <a:gd name="connsiteY4" fmla="*/ 4068470 h 4224093"/>
              <a:gd name="connsiteX5" fmla="*/ 6874685 w 7075013"/>
              <a:gd name="connsiteY5" fmla="*/ 0 h 4224093"/>
              <a:gd name="connsiteX0" fmla="*/ 6874685 w 7075013"/>
              <a:gd name="connsiteY0" fmla="*/ 0 h 4219546"/>
              <a:gd name="connsiteX1" fmla="*/ 7075013 w 7075013"/>
              <a:gd name="connsiteY1" fmla="*/ 380768 h 4219546"/>
              <a:gd name="connsiteX2" fmla="*/ 302520 w 7075013"/>
              <a:gd name="connsiteY2" fmla="*/ 4213997 h 4219546"/>
              <a:gd name="connsiteX3" fmla="*/ 0 w 7075013"/>
              <a:gd name="connsiteY3" fmla="*/ 4219546 h 4219546"/>
              <a:gd name="connsiteX4" fmla="*/ 2612 w 7075013"/>
              <a:gd name="connsiteY4" fmla="*/ 4068470 h 4219546"/>
              <a:gd name="connsiteX5" fmla="*/ 6874685 w 7075013"/>
              <a:gd name="connsiteY5" fmla="*/ 0 h 4219546"/>
              <a:gd name="connsiteX0" fmla="*/ 6876851 w 7077179"/>
              <a:gd name="connsiteY0" fmla="*/ 0 h 4219546"/>
              <a:gd name="connsiteX1" fmla="*/ 7077179 w 7077179"/>
              <a:gd name="connsiteY1" fmla="*/ 380768 h 4219546"/>
              <a:gd name="connsiteX2" fmla="*/ 304686 w 7077179"/>
              <a:gd name="connsiteY2" fmla="*/ 4213997 h 4219546"/>
              <a:gd name="connsiteX3" fmla="*/ 2166 w 7077179"/>
              <a:gd name="connsiteY3" fmla="*/ 4219546 h 4219546"/>
              <a:gd name="connsiteX4" fmla="*/ 131 w 7077179"/>
              <a:gd name="connsiteY4" fmla="*/ 4095751 h 4219546"/>
              <a:gd name="connsiteX5" fmla="*/ 6876851 w 7077179"/>
              <a:gd name="connsiteY5" fmla="*/ 0 h 4219546"/>
              <a:gd name="connsiteX0" fmla="*/ 6874687 w 7075015"/>
              <a:gd name="connsiteY0" fmla="*/ 0 h 4219546"/>
              <a:gd name="connsiteX1" fmla="*/ 7075015 w 7075015"/>
              <a:gd name="connsiteY1" fmla="*/ 380768 h 4219546"/>
              <a:gd name="connsiteX2" fmla="*/ 302522 w 7075015"/>
              <a:gd name="connsiteY2" fmla="*/ 4213997 h 4219546"/>
              <a:gd name="connsiteX3" fmla="*/ 2 w 7075015"/>
              <a:gd name="connsiteY3" fmla="*/ 4219546 h 4219546"/>
              <a:gd name="connsiteX4" fmla="*/ 291 w 7075015"/>
              <a:gd name="connsiteY4" fmla="*/ 4084384 h 4219546"/>
              <a:gd name="connsiteX5" fmla="*/ 6874687 w 7075015"/>
              <a:gd name="connsiteY5" fmla="*/ 0 h 4219546"/>
              <a:gd name="connsiteX0" fmla="*/ 6874528 w 7074856"/>
              <a:gd name="connsiteY0" fmla="*/ 0 h 4214999"/>
              <a:gd name="connsiteX1" fmla="*/ 7074856 w 7074856"/>
              <a:gd name="connsiteY1" fmla="*/ 380768 h 4214999"/>
              <a:gd name="connsiteX2" fmla="*/ 302363 w 7074856"/>
              <a:gd name="connsiteY2" fmla="*/ 4213997 h 4214999"/>
              <a:gd name="connsiteX3" fmla="*/ 2166 w 7074856"/>
              <a:gd name="connsiteY3" fmla="*/ 4214999 h 4214999"/>
              <a:gd name="connsiteX4" fmla="*/ 132 w 7074856"/>
              <a:gd name="connsiteY4" fmla="*/ 4084384 h 4214999"/>
              <a:gd name="connsiteX5" fmla="*/ 6874528 w 7074856"/>
              <a:gd name="connsiteY5" fmla="*/ 0 h 4214999"/>
              <a:gd name="connsiteX0" fmla="*/ 6874528 w 7074856"/>
              <a:gd name="connsiteY0" fmla="*/ 0 h 4214999"/>
              <a:gd name="connsiteX1" fmla="*/ 7074856 w 7074856"/>
              <a:gd name="connsiteY1" fmla="*/ 380768 h 4214999"/>
              <a:gd name="connsiteX2" fmla="*/ 302363 w 7074856"/>
              <a:gd name="connsiteY2" fmla="*/ 4213997 h 4214999"/>
              <a:gd name="connsiteX3" fmla="*/ 2166 w 7074856"/>
              <a:gd name="connsiteY3" fmla="*/ 4214999 h 4214999"/>
              <a:gd name="connsiteX4" fmla="*/ 132 w 7074856"/>
              <a:gd name="connsiteY4" fmla="*/ 4082111 h 4214999"/>
              <a:gd name="connsiteX5" fmla="*/ 6874528 w 7074856"/>
              <a:gd name="connsiteY5" fmla="*/ 0 h 4214999"/>
              <a:gd name="connsiteX0" fmla="*/ 6874686 w 7075014"/>
              <a:gd name="connsiteY0" fmla="*/ 0 h 4214999"/>
              <a:gd name="connsiteX1" fmla="*/ 7075014 w 7075014"/>
              <a:gd name="connsiteY1" fmla="*/ 380768 h 4214999"/>
              <a:gd name="connsiteX2" fmla="*/ 302521 w 7075014"/>
              <a:gd name="connsiteY2" fmla="*/ 4213997 h 4214999"/>
              <a:gd name="connsiteX3" fmla="*/ 1 w 7075014"/>
              <a:gd name="connsiteY3" fmla="*/ 4214999 h 4214999"/>
              <a:gd name="connsiteX4" fmla="*/ 290 w 7075014"/>
              <a:gd name="connsiteY4" fmla="*/ 4082111 h 4214999"/>
              <a:gd name="connsiteX5" fmla="*/ 6874686 w 7075014"/>
              <a:gd name="connsiteY5" fmla="*/ 0 h 42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5014" h="4214999">
                <a:moveTo>
                  <a:pt x="6874686" y="0"/>
                </a:moveTo>
                <a:lnTo>
                  <a:pt x="7075014" y="380768"/>
                </a:lnTo>
                <a:lnTo>
                  <a:pt x="302521" y="4213997"/>
                </a:lnTo>
                <a:lnTo>
                  <a:pt x="1" y="4214999"/>
                </a:lnTo>
                <a:cubicBezTo>
                  <a:pt x="872" y="4123780"/>
                  <a:pt x="-581" y="4173330"/>
                  <a:pt x="290" y="4082111"/>
                </a:cubicBezTo>
                <a:lnTo>
                  <a:pt x="6874686" y="0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Freihandform: Form 84">
            <a:extLst>
              <a:ext uri="{FF2B5EF4-FFF2-40B4-BE49-F238E27FC236}">
                <a16:creationId xmlns:a16="http://schemas.microsoft.com/office/drawing/2014/main" id="{97968FBC-659F-4793-8120-8D332CAB261D}"/>
              </a:ext>
            </a:extLst>
          </p:cNvPr>
          <p:cNvSpPr/>
          <p:nvPr/>
        </p:nvSpPr>
        <p:spPr>
          <a:xfrm>
            <a:off x="2615659" y="953994"/>
            <a:ext cx="6976001" cy="4016729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2193 w 6137762"/>
              <a:gd name="connsiteY0" fmla="*/ 0 h 4111150"/>
              <a:gd name="connsiteX1" fmla="*/ 6137762 w 6137762"/>
              <a:gd name="connsiteY1" fmla="*/ 2073 h 4111150"/>
              <a:gd name="connsiteX2" fmla="*/ 10 w 6137762"/>
              <a:gd name="connsiteY2" fmla="*/ 4111150 h 4111150"/>
              <a:gd name="connsiteX3" fmla="*/ 146011 w 6137762"/>
              <a:gd name="connsiteY3" fmla="*/ 3653592 h 4111150"/>
              <a:gd name="connsiteX4" fmla="*/ 5422193 w 6137762"/>
              <a:gd name="connsiteY4" fmla="*/ 0 h 4111150"/>
              <a:gd name="connsiteX0" fmla="*/ 5423099 w 6138668"/>
              <a:gd name="connsiteY0" fmla="*/ 0 h 4111150"/>
              <a:gd name="connsiteX1" fmla="*/ 6138668 w 6138668"/>
              <a:gd name="connsiteY1" fmla="*/ 2073 h 4111150"/>
              <a:gd name="connsiteX2" fmla="*/ 916 w 6138668"/>
              <a:gd name="connsiteY2" fmla="*/ 4111150 h 4111150"/>
              <a:gd name="connsiteX3" fmla="*/ 0 w 6138668"/>
              <a:gd name="connsiteY3" fmla="*/ 3839405 h 4111150"/>
              <a:gd name="connsiteX4" fmla="*/ 5423099 w 6138668"/>
              <a:gd name="connsiteY4" fmla="*/ 0 h 4111150"/>
              <a:gd name="connsiteX0" fmla="*/ 5423099 w 6668998"/>
              <a:gd name="connsiteY0" fmla="*/ 54021 h 4165171"/>
              <a:gd name="connsiteX1" fmla="*/ 6668998 w 6668998"/>
              <a:gd name="connsiteY1" fmla="*/ 0 h 4165171"/>
              <a:gd name="connsiteX2" fmla="*/ 916 w 6668998"/>
              <a:gd name="connsiteY2" fmla="*/ 4165171 h 4165171"/>
              <a:gd name="connsiteX3" fmla="*/ 0 w 6668998"/>
              <a:gd name="connsiteY3" fmla="*/ 3893426 h 4165171"/>
              <a:gd name="connsiteX4" fmla="*/ 5423099 w 6668998"/>
              <a:gd name="connsiteY4" fmla="*/ 54021 h 4165171"/>
              <a:gd name="connsiteX0" fmla="*/ 5996429 w 6668998"/>
              <a:gd name="connsiteY0" fmla="*/ 0 h 4254892"/>
              <a:gd name="connsiteX1" fmla="*/ 6668998 w 6668998"/>
              <a:gd name="connsiteY1" fmla="*/ 89721 h 4254892"/>
              <a:gd name="connsiteX2" fmla="*/ 916 w 6668998"/>
              <a:gd name="connsiteY2" fmla="*/ 4254892 h 4254892"/>
              <a:gd name="connsiteX3" fmla="*/ 0 w 6668998"/>
              <a:gd name="connsiteY3" fmla="*/ 3983147 h 4254892"/>
              <a:gd name="connsiteX4" fmla="*/ 5996429 w 6668998"/>
              <a:gd name="connsiteY4" fmla="*/ 0 h 4254892"/>
              <a:gd name="connsiteX0" fmla="*/ 5996429 w 6668998"/>
              <a:gd name="connsiteY0" fmla="*/ 0 h 4254892"/>
              <a:gd name="connsiteX1" fmla="*/ 600098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1731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24485 w 6668998"/>
              <a:gd name="connsiteY1" fmla="*/ 1512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5996429 w 6668998"/>
              <a:gd name="connsiteY5" fmla="*/ 1993 h 4256885"/>
              <a:gd name="connsiteX0" fmla="*/ 6003596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6003596 w 666899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85140 h 4256885"/>
              <a:gd name="connsiteX5" fmla="*/ 6003596 w 667974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77107 h 4256885"/>
              <a:gd name="connsiteX5" fmla="*/ 6003596 w 6679748"/>
              <a:gd name="connsiteY5" fmla="*/ 1993 h 4256885"/>
              <a:gd name="connsiteX0" fmla="*/ 5998122 w 6679748"/>
              <a:gd name="connsiteY0" fmla="*/ 0 h 4257569"/>
              <a:gd name="connsiteX1" fmla="*/ 6628068 w 6679748"/>
              <a:gd name="connsiteY1" fmla="*/ 684 h 4257569"/>
              <a:gd name="connsiteX2" fmla="*/ 6679748 w 6679748"/>
              <a:gd name="connsiteY2" fmla="*/ 85386 h 4257569"/>
              <a:gd name="connsiteX3" fmla="*/ 916 w 6679748"/>
              <a:gd name="connsiteY3" fmla="*/ 4257569 h 4257569"/>
              <a:gd name="connsiteX4" fmla="*/ 0 w 6679748"/>
              <a:gd name="connsiteY4" fmla="*/ 3977791 h 4257569"/>
              <a:gd name="connsiteX5" fmla="*/ 5998122 w 6679748"/>
              <a:gd name="connsiteY5" fmla="*/ 0 h 4257569"/>
              <a:gd name="connsiteX0" fmla="*/ 5998122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8122 w 6677011"/>
              <a:gd name="connsiteY5" fmla="*/ 0 h 4257569"/>
              <a:gd name="connsiteX0" fmla="*/ 5992648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2648 w 6677011"/>
              <a:gd name="connsiteY5" fmla="*/ 0 h 4257569"/>
              <a:gd name="connsiteX0" fmla="*/ 5992648 w 6646805"/>
              <a:gd name="connsiteY0" fmla="*/ 0 h 4257569"/>
              <a:gd name="connsiteX1" fmla="*/ 6628068 w 6646805"/>
              <a:gd name="connsiteY1" fmla="*/ 684 h 4257569"/>
              <a:gd name="connsiteX2" fmla="*/ 6646805 w 6646805"/>
              <a:gd name="connsiteY2" fmla="*/ 508634 h 4257569"/>
              <a:gd name="connsiteX3" fmla="*/ 916 w 6646805"/>
              <a:gd name="connsiteY3" fmla="*/ 4257569 h 4257569"/>
              <a:gd name="connsiteX4" fmla="*/ 0 w 6646805"/>
              <a:gd name="connsiteY4" fmla="*/ 3977791 h 4257569"/>
              <a:gd name="connsiteX5" fmla="*/ 5992648 w 6646805"/>
              <a:gd name="connsiteY5" fmla="*/ 0 h 4257569"/>
              <a:gd name="connsiteX0" fmla="*/ 5992648 w 6748893"/>
              <a:gd name="connsiteY0" fmla="*/ 0 h 4257569"/>
              <a:gd name="connsiteX1" fmla="*/ 6748893 w 6748893"/>
              <a:gd name="connsiteY1" fmla="*/ 41603 h 4257569"/>
              <a:gd name="connsiteX2" fmla="*/ 6646805 w 6748893"/>
              <a:gd name="connsiteY2" fmla="*/ 508634 h 4257569"/>
              <a:gd name="connsiteX3" fmla="*/ 916 w 6748893"/>
              <a:gd name="connsiteY3" fmla="*/ 4257569 h 4257569"/>
              <a:gd name="connsiteX4" fmla="*/ 0 w 6748893"/>
              <a:gd name="connsiteY4" fmla="*/ 3977791 h 4257569"/>
              <a:gd name="connsiteX5" fmla="*/ 5992648 w 6748893"/>
              <a:gd name="connsiteY5" fmla="*/ 0 h 4257569"/>
              <a:gd name="connsiteX0" fmla="*/ 6692039 w 6748893"/>
              <a:gd name="connsiteY0" fmla="*/ 0 h 4250749"/>
              <a:gd name="connsiteX1" fmla="*/ 6748893 w 6748893"/>
              <a:gd name="connsiteY1" fmla="*/ 34783 h 4250749"/>
              <a:gd name="connsiteX2" fmla="*/ 6646805 w 6748893"/>
              <a:gd name="connsiteY2" fmla="*/ 501814 h 4250749"/>
              <a:gd name="connsiteX3" fmla="*/ 916 w 6748893"/>
              <a:gd name="connsiteY3" fmla="*/ 4250749 h 4250749"/>
              <a:gd name="connsiteX4" fmla="*/ 0 w 6748893"/>
              <a:gd name="connsiteY4" fmla="*/ 3970971 h 4250749"/>
              <a:gd name="connsiteX5" fmla="*/ 6692039 w 6748893"/>
              <a:gd name="connsiteY5" fmla="*/ 0 h 4250749"/>
              <a:gd name="connsiteX0" fmla="*/ 6715275 w 6748893"/>
              <a:gd name="connsiteY0" fmla="*/ 0 h 4291670"/>
              <a:gd name="connsiteX1" fmla="*/ 6748893 w 6748893"/>
              <a:gd name="connsiteY1" fmla="*/ 75704 h 4291670"/>
              <a:gd name="connsiteX2" fmla="*/ 6646805 w 6748893"/>
              <a:gd name="connsiteY2" fmla="*/ 542735 h 4291670"/>
              <a:gd name="connsiteX3" fmla="*/ 916 w 6748893"/>
              <a:gd name="connsiteY3" fmla="*/ 4291670 h 4291670"/>
              <a:gd name="connsiteX4" fmla="*/ 0 w 6748893"/>
              <a:gd name="connsiteY4" fmla="*/ 4011892 h 4291670"/>
              <a:gd name="connsiteX5" fmla="*/ 6715275 w 6748893"/>
              <a:gd name="connsiteY5" fmla="*/ 0 h 4291670"/>
              <a:gd name="connsiteX0" fmla="*/ 6714661 w 6748279"/>
              <a:gd name="connsiteY0" fmla="*/ 0 h 4291670"/>
              <a:gd name="connsiteX1" fmla="*/ 6748279 w 6748279"/>
              <a:gd name="connsiteY1" fmla="*/ 75704 h 4291670"/>
              <a:gd name="connsiteX2" fmla="*/ 6646191 w 6748279"/>
              <a:gd name="connsiteY2" fmla="*/ 542735 h 4291670"/>
              <a:gd name="connsiteX3" fmla="*/ 302 w 6748279"/>
              <a:gd name="connsiteY3" fmla="*/ 4291670 h 4291670"/>
              <a:gd name="connsiteX4" fmla="*/ 1709 w 6748279"/>
              <a:gd name="connsiteY4" fmla="*/ 3811837 h 4291670"/>
              <a:gd name="connsiteX5" fmla="*/ 6714661 w 6748279"/>
              <a:gd name="connsiteY5" fmla="*/ 0 h 4291670"/>
              <a:gd name="connsiteX0" fmla="*/ 6712952 w 6746570"/>
              <a:gd name="connsiteY0" fmla="*/ 0 h 3841042"/>
              <a:gd name="connsiteX1" fmla="*/ 6746570 w 6746570"/>
              <a:gd name="connsiteY1" fmla="*/ 75704 h 3841042"/>
              <a:gd name="connsiteX2" fmla="*/ 6644482 w 6746570"/>
              <a:gd name="connsiteY2" fmla="*/ 542735 h 3841042"/>
              <a:gd name="connsiteX3" fmla="*/ 814161 w 6746570"/>
              <a:gd name="connsiteY3" fmla="*/ 3800626 h 3841042"/>
              <a:gd name="connsiteX4" fmla="*/ 0 w 6746570"/>
              <a:gd name="connsiteY4" fmla="*/ 3811837 h 3841042"/>
              <a:gd name="connsiteX5" fmla="*/ 6712952 w 6746570"/>
              <a:gd name="connsiteY5" fmla="*/ 0 h 3841042"/>
              <a:gd name="connsiteX0" fmla="*/ 6712952 w 6746570"/>
              <a:gd name="connsiteY0" fmla="*/ 0 h 3856245"/>
              <a:gd name="connsiteX1" fmla="*/ 6746570 w 6746570"/>
              <a:gd name="connsiteY1" fmla="*/ 75704 h 3856245"/>
              <a:gd name="connsiteX2" fmla="*/ 6644482 w 6746570"/>
              <a:gd name="connsiteY2" fmla="*/ 542735 h 3856245"/>
              <a:gd name="connsiteX3" fmla="*/ 814161 w 6746570"/>
              <a:gd name="connsiteY3" fmla="*/ 3800626 h 3856245"/>
              <a:gd name="connsiteX4" fmla="*/ 0 w 6746570"/>
              <a:gd name="connsiteY4" fmla="*/ 3811837 h 3856245"/>
              <a:gd name="connsiteX5" fmla="*/ 6712952 w 6746570"/>
              <a:gd name="connsiteY5" fmla="*/ 0 h 3856245"/>
              <a:gd name="connsiteX0" fmla="*/ 6712952 w 6746570"/>
              <a:gd name="connsiteY0" fmla="*/ 0 h 3811837"/>
              <a:gd name="connsiteX1" fmla="*/ 6746570 w 6746570"/>
              <a:gd name="connsiteY1" fmla="*/ 75704 h 3811837"/>
              <a:gd name="connsiteX2" fmla="*/ 6644482 w 6746570"/>
              <a:gd name="connsiteY2" fmla="*/ 542735 h 3811837"/>
              <a:gd name="connsiteX3" fmla="*/ 814161 w 6746570"/>
              <a:gd name="connsiteY3" fmla="*/ 3800626 h 3811837"/>
              <a:gd name="connsiteX4" fmla="*/ 0 w 6746570"/>
              <a:gd name="connsiteY4" fmla="*/ 3811837 h 3811837"/>
              <a:gd name="connsiteX5" fmla="*/ 6712952 w 6746570"/>
              <a:gd name="connsiteY5" fmla="*/ 0 h 3811837"/>
              <a:gd name="connsiteX0" fmla="*/ 6766393 w 6800011"/>
              <a:gd name="connsiteY0" fmla="*/ 0 h 3834571"/>
              <a:gd name="connsiteX1" fmla="*/ 6800011 w 6800011"/>
              <a:gd name="connsiteY1" fmla="*/ 75704 h 3834571"/>
              <a:gd name="connsiteX2" fmla="*/ 6697923 w 6800011"/>
              <a:gd name="connsiteY2" fmla="*/ 542735 h 3834571"/>
              <a:gd name="connsiteX3" fmla="*/ 867602 w 6800011"/>
              <a:gd name="connsiteY3" fmla="*/ 3800626 h 3834571"/>
              <a:gd name="connsiteX4" fmla="*/ 0 w 6800011"/>
              <a:gd name="connsiteY4" fmla="*/ 3834571 h 3834571"/>
              <a:gd name="connsiteX5" fmla="*/ 6766393 w 6800011"/>
              <a:gd name="connsiteY5" fmla="*/ 0 h 3834571"/>
              <a:gd name="connsiteX0" fmla="*/ 6766393 w 6800011"/>
              <a:gd name="connsiteY0" fmla="*/ 0 h 3834726"/>
              <a:gd name="connsiteX1" fmla="*/ 6800011 w 6800011"/>
              <a:gd name="connsiteY1" fmla="*/ 75704 h 3834726"/>
              <a:gd name="connsiteX2" fmla="*/ 6697923 w 6800011"/>
              <a:gd name="connsiteY2" fmla="*/ 542735 h 3834726"/>
              <a:gd name="connsiteX3" fmla="*/ 479569 w 6800011"/>
              <a:gd name="connsiteY3" fmla="*/ 3834726 h 3834726"/>
              <a:gd name="connsiteX4" fmla="*/ 0 w 6800011"/>
              <a:gd name="connsiteY4" fmla="*/ 3834571 h 3834726"/>
              <a:gd name="connsiteX5" fmla="*/ 6766393 w 6800011"/>
              <a:gd name="connsiteY5" fmla="*/ 0 h 3834726"/>
              <a:gd name="connsiteX0" fmla="*/ 6771041 w 6804659"/>
              <a:gd name="connsiteY0" fmla="*/ 0 h 3834726"/>
              <a:gd name="connsiteX1" fmla="*/ 6804659 w 6804659"/>
              <a:gd name="connsiteY1" fmla="*/ 75704 h 3834726"/>
              <a:gd name="connsiteX2" fmla="*/ 6702571 w 6804659"/>
              <a:gd name="connsiteY2" fmla="*/ 542735 h 3834726"/>
              <a:gd name="connsiteX3" fmla="*/ 484217 w 6804659"/>
              <a:gd name="connsiteY3" fmla="*/ 3834726 h 3834726"/>
              <a:gd name="connsiteX4" fmla="*/ 0 w 6804659"/>
              <a:gd name="connsiteY4" fmla="*/ 3834571 h 3834726"/>
              <a:gd name="connsiteX5" fmla="*/ 6771041 w 6804659"/>
              <a:gd name="connsiteY5" fmla="*/ 0 h 3834726"/>
              <a:gd name="connsiteX0" fmla="*/ 6771041 w 6806982"/>
              <a:gd name="connsiteY0" fmla="*/ 0 h 3834726"/>
              <a:gd name="connsiteX1" fmla="*/ 6806982 w 6806982"/>
              <a:gd name="connsiteY1" fmla="*/ 71158 h 3834726"/>
              <a:gd name="connsiteX2" fmla="*/ 6702571 w 6806982"/>
              <a:gd name="connsiteY2" fmla="*/ 542735 h 3834726"/>
              <a:gd name="connsiteX3" fmla="*/ 484217 w 6806982"/>
              <a:gd name="connsiteY3" fmla="*/ 3834726 h 3834726"/>
              <a:gd name="connsiteX4" fmla="*/ 0 w 6806982"/>
              <a:gd name="connsiteY4" fmla="*/ 3834571 h 3834726"/>
              <a:gd name="connsiteX5" fmla="*/ 6771041 w 6806982"/>
              <a:gd name="connsiteY5" fmla="*/ 0 h 383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06982" h="3834726">
                <a:moveTo>
                  <a:pt x="6771041" y="0"/>
                </a:moveTo>
                <a:lnTo>
                  <a:pt x="6806982" y="71158"/>
                </a:lnTo>
                <a:lnTo>
                  <a:pt x="6702571" y="542735"/>
                </a:lnTo>
                <a:lnTo>
                  <a:pt x="484217" y="3834726"/>
                </a:lnTo>
                <a:lnTo>
                  <a:pt x="0" y="3834571"/>
                </a:lnTo>
                <a:lnTo>
                  <a:pt x="6771041" y="0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Freihandform: Form 85">
            <a:extLst>
              <a:ext uri="{FF2B5EF4-FFF2-40B4-BE49-F238E27FC236}">
                <a16:creationId xmlns:a16="http://schemas.microsoft.com/office/drawing/2014/main" id="{1EADB64B-69E2-4AC7-B7B7-DDD26171667D}"/>
              </a:ext>
            </a:extLst>
          </p:cNvPr>
          <p:cNvSpPr/>
          <p:nvPr/>
        </p:nvSpPr>
        <p:spPr>
          <a:xfrm>
            <a:off x="3109321" y="1522244"/>
            <a:ext cx="6375443" cy="3448390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84120 w 6384120"/>
              <a:gd name="connsiteY0" fmla="*/ 0 h 3440026"/>
              <a:gd name="connsiteX1" fmla="*/ 6271823 w 6384120"/>
              <a:gd name="connsiteY1" fmla="*/ 524969 h 3440026"/>
              <a:gd name="connsiteX2" fmla="*/ 656652 w 6384120"/>
              <a:gd name="connsiteY2" fmla="*/ 3440026 h 3440026"/>
              <a:gd name="connsiteX3" fmla="*/ 0 w 6384120"/>
              <a:gd name="connsiteY3" fmla="*/ 3439147 h 3440026"/>
              <a:gd name="connsiteX4" fmla="*/ 6384120 w 6384120"/>
              <a:gd name="connsiteY4" fmla="*/ 0 h 34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4120" h="3440026">
                <a:moveTo>
                  <a:pt x="6384120" y="0"/>
                </a:moveTo>
                <a:lnTo>
                  <a:pt x="6271823" y="524969"/>
                </a:lnTo>
                <a:lnTo>
                  <a:pt x="656652" y="3440026"/>
                </a:lnTo>
                <a:lnTo>
                  <a:pt x="0" y="3439147"/>
                </a:lnTo>
                <a:lnTo>
                  <a:pt x="6384120" y="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Freihandform: Form 86">
            <a:extLst>
              <a:ext uri="{FF2B5EF4-FFF2-40B4-BE49-F238E27FC236}">
                <a16:creationId xmlns:a16="http://schemas.microsoft.com/office/drawing/2014/main" id="{7F5B5348-DFD6-487D-A37D-53A66B99D97E}"/>
              </a:ext>
            </a:extLst>
          </p:cNvPr>
          <p:cNvSpPr/>
          <p:nvPr/>
        </p:nvSpPr>
        <p:spPr>
          <a:xfrm>
            <a:off x="3766544" y="2048498"/>
            <a:ext cx="5603920" cy="2922134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76966 w 6376966"/>
              <a:gd name="connsiteY0" fmla="*/ 0 h 3440026"/>
              <a:gd name="connsiteX1" fmla="*/ 5990454 w 6376966"/>
              <a:gd name="connsiteY1" fmla="*/ 907420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038369 w 6038369"/>
              <a:gd name="connsiteY0" fmla="*/ 0 h 2998188"/>
              <a:gd name="connsiteX1" fmla="*/ 5990454 w 6038369"/>
              <a:gd name="connsiteY1" fmla="*/ 465582 h 2998188"/>
              <a:gd name="connsiteX2" fmla="*/ 649498 w 6038369"/>
              <a:gd name="connsiteY2" fmla="*/ 2998188 h 2998188"/>
              <a:gd name="connsiteX3" fmla="*/ 0 w 6038369"/>
              <a:gd name="connsiteY3" fmla="*/ 2997309 h 2998188"/>
              <a:gd name="connsiteX4" fmla="*/ 6038369 w 6038369"/>
              <a:gd name="connsiteY4" fmla="*/ 0 h 2998188"/>
              <a:gd name="connsiteX0" fmla="*/ 6109904 w 6109904"/>
              <a:gd name="connsiteY0" fmla="*/ 0 h 3067077"/>
              <a:gd name="connsiteX1" fmla="*/ 5990454 w 6109904"/>
              <a:gd name="connsiteY1" fmla="*/ 534471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0455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2841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6198"/>
              <a:gd name="connsiteX1" fmla="*/ 5992841 w 6109904"/>
              <a:gd name="connsiteY1" fmla="*/ 536847 h 3066198"/>
              <a:gd name="connsiteX2" fmla="*/ 1584218 w 6109904"/>
              <a:gd name="connsiteY2" fmla="*/ 2803399 h 3066198"/>
              <a:gd name="connsiteX3" fmla="*/ 0 w 6109904"/>
              <a:gd name="connsiteY3" fmla="*/ 3066198 h 3066198"/>
              <a:gd name="connsiteX4" fmla="*/ 6109904 w 6109904"/>
              <a:gd name="connsiteY4" fmla="*/ 0 h 3066198"/>
              <a:gd name="connsiteX0" fmla="*/ 5122724 w 5122724"/>
              <a:gd name="connsiteY0" fmla="*/ 0 h 2857156"/>
              <a:gd name="connsiteX1" fmla="*/ 5005661 w 5122724"/>
              <a:gd name="connsiteY1" fmla="*/ 536847 h 2857156"/>
              <a:gd name="connsiteX2" fmla="*/ 597038 w 5122724"/>
              <a:gd name="connsiteY2" fmla="*/ 2803399 h 2857156"/>
              <a:gd name="connsiteX3" fmla="*/ 0 w 5122724"/>
              <a:gd name="connsiteY3" fmla="*/ 2857156 h 2857156"/>
              <a:gd name="connsiteX4" fmla="*/ 5122724 w 5122724"/>
              <a:gd name="connsiteY4" fmla="*/ 0 h 2857156"/>
              <a:gd name="connsiteX0" fmla="*/ 5602007 w 5602007"/>
              <a:gd name="connsiteY0" fmla="*/ 0 h 2909417"/>
              <a:gd name="connsiteX1" fmla="*/ 5484944 w 5602007"/>
              <a:gd name="connsiteY1" fmla="*/ 536847 h 2909417"/>
              <a:gd name="connsiteX2" fmla="*/ 1076321 w 5602007"/>
              <a:gd name="connsiteY2" fmla="*/ 2803399 h 2909417"/>
              <a:gd name="connsiteX3" fmla="*/ 0 w 5602007"/>
              <a:gd name="connsiteY3" fmla="*/ 2909417 h 2909417"/>
              <a:gd name="connsiteX4" fmla="*/ 5602007 w 5602007"/>
              <a:gd name="connsiteY4" fmla="*/ 0 h 2909417"/>
              <a:gd name="connsiteX0" fmla="*/ 5602007 w 5602007"/>
              <a:gd name="connsiteY0" fmla="*/ 0 h 2915045"/>
              <a:gd name="connsiteX1" fmla="*/ 5484944 w 5602007"/>
              <a:gd name="connsiteY1" fmla="*/ 536847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606776 w 5606776"/>
              <a:gd name="connsiteY0" fmla="*/ 0 h 2915045"/>
              <a:gd name="connsiteX1" fmla="*/ 5489713 w 5606776"/>
              <a:gd name="connsiteY1" fmla="*/ 536847 h 2915045"/>
              <a:gd name="connsiteX2" fmla="*/ 618499 w 5606776"/>
              <a:gd name="connsiteY2" fmla="*/ 2915045 h 2915045"/>
              <a:gd name="connsiteX3" fmla="*/ 0 w 5606776"/>
              <a:gd name="connsiteY3" fmla="*/ 2914167 h 2915045"/>
              <a:gd name="connsiteX4" fmla="*/ 5606776 w 5606776"/>
              <a:gd name="connsiteY4" fmla="*/ 0 h 2915045"/>
              <a:gd name="connsiteX0" fmla="*/ 5611545 w 5611545"/>
              <a:gd name="connsiteY0" fmla="*/ 0 h 2915045"/>
              <a:gd name="connsiteX1" fmla="*/ 5494482 w 5611545"/>
              <a:gd name="connsiteY1" fmla="*/ 536847 h 2915045"/>
              <a:gd name="connsiteX2" fmla="*/ 623268 w 5611545"/>
              <a:gd name="connsiteY2" fmla="*/ 2915045 h 2915045"/>
              <a:gd name="connsiteX3" fmla="*/ 0 w 5611545"/>
              <a:gd name="connsiteY3" fmla="*/ 2914167 h 2915045"/>
              <a:gd name="connsiteX4" fmla="*/ 5611545 w 5611545"/>
              <a:gd name="connsiteY4" fmla="*/ 0 h 291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1545" h="2915045">
                <a:moveTo>
                  <a:pt x="5611545" y="0"/>
                </a:moveTo>
                <a:lnTo>
                  <a:pt x="5494482" y="536847"/>
                </a:lnTo>
                <a:lnTo>
                  <a:pt x="623268" y="2915045"/>
                </a:lnTo>
                <a:lnTo>
                  <a:pt x="0" y="2914167"/>
                </a:lnTo>
                <a:lnTo>
                  <a:pt x="5611545" y="0"/>
                </a:ln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Freihandform: Form 87">
            <a:extLst>
              <a:ext uri="{FF2B5EF4-FFF2-40B4-BE49-F238E27FC236}">
                <a16:creationId xmlns:a16="http://schemas.microsoft.com/office/drawing/2014/main" id="{C6F744F3-49D1-4D48-BFFB-F4C1D9CBDA0D}"/>
              </a:ext>
            </a:extLst>
          </p:cNvPr>
          <p:cNvSpPr/>
          <p:nvPr/>
        </p:nvSpPr>
        <p:spPr>
          <a:xfrm>
            <a:off x="4399959" y="2586662"/>
            <a:ext cx="4856206" cy="2383972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76966 w 6376966"/>
              <a:gd name="connsiteY0" fmla="*/ 0 h 3440026"/>
              <a:gd name="connsiteX1" fmla="*/ 5990454 w 6376966"/>
              <a:gd name="connsiteY1" fmla="*/ 907420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038369 w 6038369"/>
              <a:gd name="connsiteY0" fmla="*/ 0 h 2998188"/>
              <a:gd name="connsiteX1" fmla="*/ 5990454 w 6038369"/>
              <a:gd name="connsiteY1" fmla="*/ 465582 h 2998188"/>
              <a:gd name="connsiteX2" fmla="*/ 649498 w 6038369"/>
              <a:gd name="connsiteY2" fmla="*/ 2998188 h 2998188"/>
              <a:gd name="connsiteX3" fmla="*/ 0 w 6038369"/>
              <a:gd name="connsiteY3" fmla="*/ 2997309 h 2998188"/>
              <a:gd name="connsiteX4" fmla="*/ 6038369 w 6038369"/>
              <a:gd name="connsiteY4" fmla="*/ 0 h 2998188"/>
              <a:gd name="connsiteX0" fmla="*/ 6109904 w 6109904"/>
              <a:gd name="connsiteY0" fmla="*/ 0 h 3067077"/>
              <a:gd name="connsiteX1" fmla="*/ 5990454 w 6109904"/>
              <a:gd name="connsiteY1" fmla="*/ 534471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0455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2841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6198"/>
              <a:gd name="connsiteX1" fmla="*/ 5992841 w 6109904"/>
              <a:gd name="connsiteY1" fmla="*/ 536847 h 3066198"/>
              <a:gd name="connsiteX2" fmla="*/ 1584218 w 6109904"/>
              <a:gd name="connsiteY2" fmla="*/ 2803399 h 3066198"/>
              <a:gd name="connsiteX3" fmla="*/ 0 w 6109904"/>
              <a:gd name="connsiteY3" fmla="*/ 3066198 h 3066198"/>
              <a:gd name="connsiteX4" fmla="*/ 6109904 w 6109904"/>
              <a:gd name="connsiteY4" fmla="*/ 0 h 3066198"/>
              <a:gd name="connsiteX0" fmla="*/ 5122724 w 5122724"/>
              <a:gd name="connsiteY0" fmla="*/ 0 h 2857156"/>
              <a:gd name="connsiteX1" fmla="*/ 5005661 w 5122724"/>
              <a:gd name="connsiteY1" fmla="*/ 536847 h 2857156"/>
              <a:gd name="connsiteX2" fmla="*/ 597038 w 5122724"/>
              <a:gd name="connsiteY2" fmla="*/ 2803399 h 2857156"/>
              <a:gd name="connsiteX3" fmla="*/ 0 w 5122724"/>
              <a:gd name="connsiteY3" fmla="*/ 2857156 h 2857156"/>
              <a:gd name="connsiteX4" fmla="*/ 5122724 w 5122724"/>
              <a:gd name="connsiteY4" fmla="*/ 0 h 2857156"/>
              <a:gd name="connsiteX0" fmla="*/ 5602007 w 5602007"/>
              <a:gd name="connsiteY0" fmla="*/ 0 h 2909417"/>
              <a:gd name="connsiteX1" fmla="*/ 5484944 w 5602007"/>
              <a:gd name="connsiteY1" fmla="*/ 536847 h 2909417"/>
              <a:gd name="connsiteX2" fmla="*/ 1076321 w 5602007"/>
              <a:gd name="connsiteY2" fmla="*/ 2803399 h 2909417"/>
              <a:gd name="connsiteX3" fmla="*/ 0 w 5602007"/>
              <a:gd name="connsiteY3" fmla="*/ 2909417 h 2909417"/>
              <a:gd name="connsiteX4" fmla="*/ 5602007 w 5602007"/>
              <a:gd name="connsiteY4" fmla="*/ 0 h 2909417"/>
              <a:gd name="connsiteX0" fmla="*/ 5602007 w 5602007"/>
              <a:gd name="connsiteY0" fmla="*/ 0 h 2915045"/>
              <a:gd name="connsiteX1" fmla="*/ 5484944 w 5602007"/>
              <a:gd name="connsiteY1" fmla="*/ 536847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602007 w 5602007"/>
              <a:gd name="connsiteY0" fmla="*/ 0 h 2915045"/>
              <a:gd name="connsiteX1" fmla="*/ 5151115 w 5602007"/>
              <a:gd name="connsiteY1" fmla="*/ 878916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241949 w 5241949"/>
              <a:gd name="connsiteY0" fmla="*/ 0 h 2449452"/>
              <a:gd name="connsiteX1" fmla="*/ 5151115 w 5241949"/>
              <a:gd name="connsiteY1" fmla="*/ 413323 h 2449452"/>
              <a:gd name="connsiteX2" fmla="*/ 613730 w 5241949"/>
              <a:gd name="connsiteY2" fmla="*/ 2449452 h 2449452"/>
              <a:gd name="connsiteX3" fmla="*/ 0 w 5241949"/>
              <a:gd name="connsiteY3" fmla="*/ 2443824 h 2449452"/>
              <a:gd name="connsiteX4" fmla="*/ 5241949 w 5241949"/>
              <a:gd name="connsiteY4" fmla="*/ 0 h 2449452"/>
              <a:gd name="connsiteX0" fmla="*/ 5334944 w 5334944"/>
              <a:gd name="connsiteY0" fmla="*/ 0 h 2530218"/>
              <a:gd name="connsiteX1" fmla="*/ 5151115 w 5334944"/>
              <a:gd name="connsiteY1" fmla="*/ 494089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30218"/>
              <a:gd name="connsiteX1" fmla="*/ 5232188 w 5334944"/>
              <a:gd name="connsiteY1" fmla="*/ 486963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30218"/>
              <a:gd name="connsiteX1" fmla="*/ 5227420 w 5334944"/>
              <a:gd name="connsiteY1" fmla="*/ 486963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24590"/>
              <a:gd name="connsiteX1" fmla="*/ 5227420 w 5334944"/>
              <a:gd name="connsiteY1" fmla="*/ 486963 h 2524590"/>
              <a:gd name="connsiteX2" fmla="*/ 1226545 w 5334944"/>
              <a:gd name="connsiteY2" fmla="*/ 2323552 h 2524590"/>
              <a:gd name="connsiteX3" fmla="*/ 0 w 5334944"/>
              <a:gd name="connsiteY3" fmla="*/ 2524590 h 2524590"/>
              <a:gd name="connsiteX4" fmla="*/ 5334944 w 5334944"/>
              <a:gd name="connsiteY4" fmla="*/ 0 h 2524590"/>
              <a:gd name="connsiteX0" fmla="*/ 4583829 w 4583829"/>
              <a:gd name="connsiteY0" fmla="*/ 0 h 2348804"/>
              <a:gd name="connsiteX1" fmla="*/ 4476305 w 4583829"/>
              <a:gd name="connsiteY1" fmla="*/ 486963 h 2348804"/>
              <a:gd name="connsiteX2" fmla="*/ 475430 w 4583829"/>
              <a:gd name="connsiteY2" fmla="*/ 2323552 h 2348804"/>
              <a:gd name="connsiteX3" fmla="*/ 0 w 4583829"/>
              <a:gd name="connsiteY3" fmla="*/ 2348804 h 2348804"/>
              <a:gd name="connsiteX4" fmla="*/ 4583829 w 4583829"/>
              <a:gd name="connsiteY4" fmla="*/ 0 h 2348804"/>
              <a:gd name="connsiteX0" fmla="*/ 4862814 w 4862814"/>
              <a:gd name="connsiteY0" fmla="*/ 0 h 2372559"/>
              <a:gd name="connsiteX1" fmla="*/ 4755290 w 4862814"/>
              <a:gd name="connsiteY1" fmla="*/ 486963 h 2372559"/>
              <a:gd name="connsiteX2" fmla="*/ 754415 w 4862814"/>
              <a:gd name="connsiteY2" fmla="*/ 2323552 h 2372559"/>
              <a:gd name="connsiteX3" fmla="*/ 0 w 4862814"/>
              <a:gd name="connsiteY3" fmla="*/ 2372559 h 2372559"/>
              <a:gd name="connsiteX4" fmla="*/ 4862814 w 4862814"/>
              <a:gd name="connsiteY4" fmla="*/ 0 h 2372559"/>
              <a:gd name="connsiteX0" fmla="*/ 4862814 w 4862814"/>
              <a:gd name="connsiteY0" fmla="*/ 0 h 2378188"/>
              <a:gd name="connsiteX1" fmla="*/ 4755290 w 4862814"/>
              <a:gd name="connsiteY1" fmla="*/ 486963 h 2378188"/>
              <a:gd name="connsiteX2" fmla="*/ 682880 w 4862814"/>
              <a:gd name="connsiteY2" fmla="*/ 2378188 h 2378188"/>
              <a:gd name="connsiteX3" fmla="*/ 0 w 4862814"/>
              <a:gd name="connsiteY3" fmla="*/ 2372559 h 2378188"/>
              <a:gd name="connsiteX4" fmla="*/ 4862814 w 4862814"/>
              <a:gd name="connsiteY4" fmla="*/ 0 h 237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2814" h="2378188">
                <a:moveTo>
                  <a:pt x="4862814" y="0"/>
                </a:moveTo>
                <a:lnTo>
                  <a:pt x="4755290" y="486963"/>
                </a:lnTo>
                <a:lnTo>
                  <a:pt x="682880" y="2378188"/>
                </a:lnTo>
                <a:lnTo>
                  <a:pt x="0" y="2372559"/>
                </a:lnTo>
                <a:lnTo>
                  <a:pt x="48628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653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25165"/>
            <a:ext cx="0" cy="1746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336861" y="74550"/>
            <a:ext cx="2754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 rot="-120000">
            <a:off x="9109092" y="65718"/>
            <a:ext cx="468000" cy="9720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rot="-60000" flipV="1">
            <a:off x="9131342" y="1037730"/>
            <a:ext cx="476206" cy="2023798"/>
          </a:xfrm>
          <a:prstGeom prst="line">
            <a:avLst/>
          </a:prstGeom>
          <a:ln w="63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2187381" y="-854853"/>
            <a:ext cx="5570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mit farbigen Flächen (für Grafikexport)</a:t>
            </a:r>
          </a:p>
          <a:p>
            <a:r>
              <a:rPr lang="de-DE" dirty="0"/>
              <a:t>und prozentuale Anteile</a:t>
            </a:r>
          </a:p>
        </p:txBody>
      </p:sp>
      <p:cxnSp>
        <p:nvCxnSpPr>
          <p:cNvPr id="91" name="Gerader Verbinder 90">
            <a:extLst>
              <a:ext uri="{FF2B5EF4-FFF2-40B4-BE49-F238E27FC236}">
                <a16:creationId xmlns:a16="http://schemas.microsoft.com/office/drawing/2014/main" id="{718F2DFE-A6C8-40E4-9644-CDB8EE813D5A}"/>
              </a:ext>
            </a:extLst>
          </p:cNvPr>
          <p:cNvCxnSpPr>
            <a:cxnSpLocks/>
          </p:cNvCxnSpPr>
          <p:nvPr/>
        </p:nvCxnSpPr>
        <p:spPr>
          <a:xfrm rot="-2280000">
            <a:off x="1758300" y="1645903"/>
            <a:ext cx="511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>
            <a:extLst>
              <a:ext uri="{FF2B5EF4-FFF2-40B4-BE49-F238E27FC236}">
                <a16:creationId xmlns:a16="http://schemas.microsoft.com/office/drawing/2014/main" id="{9BFBDB1E-7B8E-4E77-B356-904D29D2E033}"/>
              </a:ext>
            </a:extLst>
          </p:cNvPr>
          <p:cNvCxnSpPr>
            <a:cxnSpLocks/>
          </p:cNvCxnSpPr>
          <p:nvPr/>
        </p:nvCxnSpPr>
        <p:spPr>
          <a:xfrm rot="-1500000">
            <a:off x="4874239" y="4025097"/>
            <a:ext cx="4482000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r Verbinder 94">
            <a:extLst>
              <a:ext uri="{FF2B5EF4-FFF2-40B4-BE49-F238E27FC236}">
                <a16:creationId xmlns:a16="http://schemas.microsoft.com/office/drawing/2014/main" id="{788C9855-A10B-438E-957B-792BC4187F37}"/>
              </a:ext>
            </a:extLst>
          </p:cNvPr>
          <p:cNvCxnSpPr>
            <a:cxnSpLocks/>
          </p:cNvCxnSpPr>
          <p:nvPr/>
        </p:nvCxnSpPr>
        <p:spPr>
          <a:xfrm rot="-7260000">
            <a:off x="2714780" y="3633607"/>
            <a:ext cx="3132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D06578F7-0F82-48F2-A646-7D723A56D149}"/>
              </a:ext>
            </a:extLst>
          </p:cNvPr>
          <p:cNvCxnSpPr>
            <a:cxnSpLocks/>
          </p:cNvCxnSpPr>
          <p:nvPr/>
        </p:nvCxnSpPr>
        <p:spPr>
          <a:xfrm rot="-7320000">
            <a:off x="5399278" y="1750686"/>
            <a:ext cx="3960000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300C4A0-305F-4822-98BE-83AD6E9AC48F}"/>
              </a:ext>
            </a:extLst>
          </p:cNvPr>
          <p:cNvGrpSpPr/>
          <p:nvPr/>
        </p:nvGrpSpPr>
        <p:grpSpPr>
          <a:xfrm rot="-7260000">
            <a:off x="2718227" y="3633807"/>
            <a:ext cx="3130812" cy="0"/>
            <a:chOff x="2456400" y="5114694"/>
            <a:chExt cx="3130812" cy="0"/>
          </a:xfrm>
        </p:grpSpPr>
        <p:cxnSp>
          <p:nvCxnSpPr>
            <p:cNvPr id="97" name="Gerader Verbinder 96">
              <a:extLst>
                <a:ext uri="{FF2B5EF4-FFF2-40B4-BE49-F238E27FC236}">
                  <a16:creationId xmlns:a16="http://schemas.microsoft.com/office/drawing/2014/main" id="{13BE2117-1F1E-485B-BB28-7E5D986B86E5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r Verbinder 97">
              <a:extLst>
                <a:ext uri="{FF2B5EF4-FFF2-40B4-BE49-F238E27FC236}">
                  <a16:creationId xmlns:a16="http://schemas.microsoft.com/office/drawing/2014/main" id="{E8650074-85F8-4F4C-8831-E8D657EAFD4B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r Verbinder 98">
              <a:extLst>
                <a:ext uri="{FF2B5EF4-FFF2-40B4-BE49-F238E27FC236}">
                  <a16:creationId xmlns:a16="http://schemas.microsoft.com/office/drawing/2014/main" id="{29DB350E-05CB-4E2F-A2C2-F416E68FE504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r Verbinder 99">
              <a:extLst>
                <a:ext uri="{FF2B5EF4-FFF2-40B4-BE49-F238E27FC236}">
                  <a16:creationId xmlns:a16="http://schemas.microsoft.com/office/drawing/2014/main" id="{7665C128-4867-4D50-8E74-BDA8978F8802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r Verbinder 100">
              <a:extLst>
                <a:ext uri="{FF2B5EF4-FFF2-40B4-BE49-F238E27FC236}">
                  <a16:creationId xmlns:a16="http://schemas.microsoft.com/office/drawing/2014/main" id="{3D4A67CC-9103-41A5-B5CF-865286E2CC5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r Verbinder 101">
              <a:extLst>
                <a:ext uri="{FF2B5EF4-FFF2-40B4-BE49-F238E27FC236}">
                  <a16:creationId xmlns:a16="http://schemas.microsoft.com/office/drawing/2014/main" id="{992E8073-1B14-44D2-B22B-C8DD2E7C4EB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r Verbinder 102">
              <a:extLst>
                <a:ext uri="{FF2B5EF4-FFF2-40B4-BE49-F238E27FC236}">
                  <a16:creationId xmlns:a16="http://schemas.microsoft.com/office/drawing/2014/main" id="{07C42505-F2E4-43BB-B3EA-E92A61C7913B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r Verbinder 103">
              <a:extLst>
                <a:ext uri="{FF2B5EF4-FFF2-40B4-BE49-F238E27FC236}">
                  <a16:creationId xmlns:a16="http://schemas.microsoft.com/office/drawing/2014/main" id="{254CE758-183D-4300-819D-0EA7BAEC753F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r Verbinder 104">
              <a:extLst>
                <a:ext uri="{FF2B5EF4-FFF2-40B4-BE49-F238E27FC236}">
                  <a16:creationId xmlns:a16="http://schemas.microsoft.com/office/drawing/2014/main" id="{A400292F-CD3F-4C3E-A7C7-68D87A61ED97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r Verbinder 105">
              <a:extLst>
                <a:ext uri="{FF2B5EF4-FFF2-40B4-BE49-F238E27FC236}">
                  <a16:creationId xmlns:a16="http://schemas.microsoft.com/office/drawing/2014/main" id="{176D68D3-2B39-4FCC-98B7-AB5DD20A64A9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pieren 106">
            <a:extLst>
              <a:ext uri="{FF2B5EF4-FFF2-40B4-BE49-F238E27FC236}">
                <a16:creationId xmlns:a16="http://schemas.microsoft.com/office/drawing/2014/main" id="{5A090945-C992-46AB-BC54-7370D89E226E}"/>
              </a:ext>
            </a:extLst>
          </p:cNvPr>
          <p:cNvGrpSpPr/>
          <p:nvPr/>
        </p:nvGrpSpPr>
        <p:grpSpPr>
          <a:xfrm rot="-7320000">
            <a:off x="5398264" y="1753209"/>
            <a:ext cx="3960000" cy="0"/>
            <a:chOff x="2456400" y="5114694"/>
            <a:chExt cx="3130812" cy="0"/>
          </a:xfrm>
        </p:grpSpPr>
        <p:cxnSp>
          <p:nvCxnSpPr>
            <p:cNvPr id="108" name="Gerader Verbinder 107">
              <a:extLst>
                <a:ext uri="{FF2B5EF4-FFF2-40B4-BE49-F238E27FC236}">
                  <a16:creationId xmlns:a16="http://schemas.microsoft.com/office/drawing/2014/main" id="{BCC665BD-CF59-4E7E-AAB6-430385C7B2AC}"/>
                </a:ext>
              </a:extLst>
            </p:cNvPr>
            <p:cNvCxnSpPr/>
            <p:nvPr/>
          </p:nvCxnSpPr>
          <p:spPr>
            <a:xfrm>
              <a:off x="2456400" y="5114694"/>
              <a:ext cx="313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r Verbinder 108">
              <a:extLst>
                <a:ext uri="{FF2B5EF4-FFF2-40B4-BE49-F238E27FC236}">
                  <a16:creationId xmlns:a16="http://schemas.microsoft.com/office/drawing/2014/main" id="{59133CF8-EF86-483A-9457-565D93734ABD}"/>
                </a:ext>
              </a:extLst>
            </p:cNvPr>
            <p:cNvCxnSpPr/>
            <p:nvPr/>
          </p:nvCxnSpPr>
          <p:spPr>
            <a:xfrm>
              <a:off x="2767676" y="5114694"/>
              <a:ext cx="313200" cy="0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r Verbinder 109">
              <a:extLst>
                <a:ext uri="{FF2B5EF4-FFF2-40B4-BE49-F238E27FC236}">
                  <a16:creationId xmlns:a16="http://schemas.microsoft.com/office/drawing/2014/main" id="{06D7782F-55A3-4231-89AE-1AC8212B3E86}"/>
                </a:ext>
              </a:extLst>
            </p:cNvPr>
            <p:cNvCxnSpPr/>
            <p:nvPr/>
          </p:nvCxnSpPr>
          <p:spPr>
            <a:xfrm>
              <a:off x="3394378" y="5114694"/>
              <a:ext cx="313200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Gerader Verbinder 110">
              <a:extLst>
                <a:ext uri="{FF2B5EF4-FFF2-40B4-BE49-F238E27FC236}">
                  <a16:creationId xmlns:a16="http://schemas.microsoft.com/office/drawing/2014/main" id="{06C149D7-2143-418C-84F0-5998577DBBE3}"/>
                </a:ext>
              </a:extLst>
            </p:cNvPr>
            <p:cNvCxnSpPr/>
            <p:nvPr/>
          </p:nvCxnSpPr>
          <p:spPr>
            <a:xfrm>
              <a:off x="3080876" y="5114694"/>
              <a:ext cx="313200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Gerader Verbinder 111">
              <a:extLst>
                <a:ext uri="{FF2B5EF4-FFF2-40B4-BE49-F238E27FC236}">
                  <a16:creationId xmlns:a16="http://schemas.microsoft.com/office/drawing/2014/main" id="{C2219B69-D64B-4F42-98F2-12F2454673D7}"/>
                </a:ext>
              </a:extLst>
            </p:cNvPr>
            <p:cNvCxnSpPr/>
            <p:nvPr/>
          </p:nvCxnSpPr>
          <p:spPr>
            <a:xfrm>
              <a:off x="3707578" y="5114694"/>
              <a:ext cx="313200" cy="0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r Verbinder 112">
              <a:extLst>
                <a:ext uri="{FF2B5EF4-FFF2-40B4-BE49-F238E27FC236}">
                  <a16:creationId xmlns:a16="http://schemas.microsoft.com/office/drawing/2014/main" id="{A7952EC9-2D6D-466A-86C7-12727269A309}"/>
                </a:ext>
              </a:extLst>
            </p:cNvPr>
            <p:cNvCxnSpPr/>
            <p:nvPr/>
          </p:nvCxnSpPr>
          <p:spPr>
            <a:xfrm>
              <a:off x="5274012" y="5114694"/>
              <a:ext cx="3132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Gerader Verbinder 113">
              <a:extLst>
                <a:ext uri="{FF2B5EF4-FFF2-40B4-BE49-F238E27FC236}">
                  <a16:creationId xmlns:a16="http://schemas.microsoft.com/office/drawing/2014/main" id="{A4FCE715-AC8B-40F3-8CE7-06A741100CA7}"/>
                </a:ext>
              </a:extLst>
            </p:cNvPr>
            <p:cNvCxnSpPr/>
            <p:nvPr/>
          </p:nvCxnSpPr>
          <p:spPr>
            <a:xfrm>
              <a:off x="4960378" y="5114694"/>
              <a:ext cx="3132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Gerader Verbinder 114">
              <a:extLst>
                <a:ext uri="{FF2B5EF4-FFF2-40B4-BE49-F238E27FC236}">
                  <a16:creationId xmlns:a16="http://schemas.microsoft.com/office/drawing/2014/main" id="{EFE2BF08-1129-48F9-A484-B59303F83CC0}"/>
                </a:ext>
              </a:extLst>
            </p:cNvPr>
            <p:cNvCxnSpPr/>
            <p:nvPr/>
          </p:nvCxnSpPr>
          <p:spPr>
            <a:xfrm>
              <a:off x="4333978" y="5114694"/>
              <a:ext cx="3132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Gerader Verbinder 115">
              <a:extLst>
                <a:ext uri="{FF2B5EF4-FFF2-40B4-BE49-F238E27FC236}">
                  <a16:creationId xmlns:a16="http://schemas.microsoft.com/office/drawing/2014/main" id="{4B1E170D-7D8B-4B7D-B3F9-21E352DB6D91}"/>
                </a:ext>
              </a:extLst>
            </p:cNvPr>
            <p:cNvCxnSpPr/>
            <p:nvPr/>
          </p:nvCxnSpPr>
          <p:spPr>
            <a:xfrm>
              <a:off x="4647178" y="5114694"/>
              <a:ext cx="313200" cy="0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r Verbinder 116">
              <a:extLst>
                <a:ext uri="{FF2B5EF4-FFF2-40B4-BE49-F238E27FC236}">
                  <a16:creationId xmlns:a16="http://schemas.microsoft.com/office/drawing/2014/main" id="{C273AD17-3DA1-4115-B6B1-62C9C394A0DA}"/>
                </a:ext>
              </a:extLst>
            </p:cNvPr>
            <p:cNvCxnSpPr/>
            <p:nvPr/>
          </p:nvCxnSpPr>
          <p:spPr>
            <a:xfrm>
              <a:off x="4020778" y="5114694"/>
              <a:ext cx="313200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F609D000-CAB1-4134-BA28-8FB24CF12C0A}"/>
              </a:ext>
            </a:extLst>
          </p:cNvPr>
          <p:cNvSpPr/>
          <p:nvPr/>
        </p:nvSpPr>
        <p:spPr>
          <a:xfrm>
            <a:off x="2302589" y="72101"/>
            <a:ext cx="4695333" cy="34595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1723" h="3451160">
                <a:moveTo>
                  <a:pt x="4026891" y="0"/>
                </a:moveTo>
                <a:lnTo>
                  <a:pt x="4701723" y="2365"/>
                </a:lnTo>
                <a:lnTo>
                  <a:pt x="4333" y="3451160"/>
                </a:lnTo>
                <a:cubicBezTo>
                  <a:pt x="2889" y="3345708"/>
                  <a:pt x="1444" y="3240255"/>
                  <a:pt x="0" y="3134803"/>
                </a:cubicBezTo>
                <a:lnTo>
                  <a:pt x="4026891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Freihandform: Form 79">
            <a:extLst>
              <a:ext uri="{FF2B5EF4-FFF2-40B4-BE49-F238E27FC236}">
                <a16:creationId xmlns:a16="http://schemas.microsoft.com/office/drawing/2014/main" id="{8077F9E6-CEC1-461B-8C64-5ECA5A06ACF2}"/>
              </a:ext>
            </a:extLst>
          </p:cNvPr>
          <p:cNvSpPr/>
          <p:nvPr/>
        </p:nvSpPr>
        <p:spPr>
          <a:xfrm>
            <a:off x="2298040" y="70964"/>
            <a:ext cx="5408428" cy="3824628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5788" h="3815351">
                <a:moveTo>
                  <a:pt x="4710206" y="0"/>
                </a:moveTo>
                <a:lnTo>
                  <a:pt x="5415788" y="2365"/>
                </a:lnTo>
                <a:lnTo>
                  <a:pt x="916" y="3815351"/>
                </a:lnTo>
                <a:cubicBezTo>
                  <a:pt x="-528" y="3709899"/>
                  <a:pt x="1444" y="3563603"/>
                  <a:pt x="0" y="3458151"/>
                </a:cubicBezTo>
                <a:lnTo>
                  <a:pt x="471020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Freihandform: Form 80">
            <a:extLst>
              <a:ext uri="{FF2B5EF4-FFF2-40B4-BE49-F238E27FC236}">
                <a16:creationId xmlns:a16="http://schemas.microsoft.com/office/drawing/2014/main" id="{A880047F-78B0-42F8-95A5-85D593C51901}"/>
              </a:ext>
            </a:extLst>
          </p:cNvPr>
          <p:cNvSpPr/>
          <p:nvPr/>
        </p:nvSpPr>
        <p:spPr>
          <a:xfrm>
            <a:off x="2299399" y="70026"/>
            <a:ext cx="6142910" cy="4166727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1319 h 3977926"/>
              <a:gd name="connsiteX4" fmla="*/ 5276182 w 5991751"/>
              <a:gd name="connsiteY4" fmla="*/ 0 h 3977926"/>
              <a:gd name="connsiteX0" fmla="*/ 5278506 w 5994075"/>
              <a:gd name="connsiteY0" fmla="*/ 0 h 3977926"/>
              <a:gd name="connsiteX1" fmla="*/ 5994075 w 5994075"/>
              <a:gd name="connsiteY1" fmla="*/ 2073 h 3977926"/>
              <a:gd name="connsiteX2" fmla="*/ 3239 w 5994075"/>
              <a:gd name="connsiteY2" fmla="*/ 3977926 h 3977926"/>
              <a:gd name="connsiteX3" fmla="*/ 0 w 5994075"/>
              <a:gd name="connsiteY3" fmla="*/ 3651319 h 3977926"/>
              <a:gd name="connsiteX4" fmla="*/ 5278506 w 5994075"/>
              <a:gd name="connsiteY4" fmla="*/ 0 h 397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4075" h="3977926">
                <a:moveTo>
                  <a:pt x="5278506" y="0"/>
                </a:moveTo>
                <a:lnTo>
                  <a:pt x="5994075" y="2073"/>
                </a:lnTo>
                <a:lnTo>
                  <a:pt x="3239" y="3977926"/>
                </a:lnTo>
                <a:cubicBezTo>
                  <a:pt x="1795" y="3872474"/>
                  <a:pt x="1444" y="3756771"/>
                  <a:pt x="0" y="3651319"/>
                </a:cubicBezTo>
                <a:lnTo>
                  <a:pt x="5278506" y="0"/>
                </a:lnTo>
                <a:close/>
              </a:path>
            </a:pathLst>
          </a:cu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: Form 81">
            <a:extLst>
              <a:ext uri="{FF2B5EF4-FFF2-40B4-BE49-F238E27FC236}">
                <a16:creationId xmlns:a16="http://schemas.microsoft.com/office/drawing/2014/main" id="{EBF2A6A5-B8F0-475E-A177-576D2D8FF8AC}"/>
              </a:ext>
            </a:extLst>
          </p:cNvPr>
          <p:cNvSpPr/>
          <p:nvPr/>
        </p:nvSpPr>
        <p:spPr>
          <a:xfrm>
            <a:off x="2299945" y="72730"/>
            <a:ext cx="6842802" cy="4459642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2193 w 6137762"/>
              <a:gd name="connsiteY0" fmla="*/ 0 h 4111150"/>
              <a:gd name="connsiteX1" fmla="*/ 6137762 w 6137762"/>
              <a:gd name="connsiteY1" fmla="*/ 2073 h 4111150"/>
              <a:gd name="connsiteX2" fmla="*/ 10 w 6137762"/>
              <a:gd name="connsiteY2" fmla="*/ 4111150 h 4111150"/>
              <a:gd name="connsiteX3" fmla="*/ 146011 w 6137762"/>
              <a:gd name="connsiteY3" fmla="*/ 3653592 h 4111150"/>
              <a:gd name="connsiteX4" fmla="*/ 5422193 w 6137762"/>
              <a:gd name="connsiteY4" fmla="*/ 0 h 4111150"/>
              <a:gd name="connsiteX0" fmla="*/ 5423099 w 6138668"/>
              <a:gd name="connsiteY0" fmla="*/ 0 h 4111150"/>
              <a:gd name="connsiteX1" fmla="*/ 6138668 w 6138668"/>
              <a:gd name="connsiteY1" fmla="*/ 2073 h 4111150"/>
              <a:gd name="connsiteX2" fmla="*/ 916 w 6138668"/>
              <a:gd name="connsiteY2" fmla="*/ 4111150 h 4111150"/>
              <a:gd name="connsiteX3" fmla="*/ 0 w 6138668"/>
              <a:gd name="connsiteY3" fmla="*/ 3839405 h 4111150"/>
              <a:gd name="connsiteX4" fmla="*/ 5423099 w 6138668"/>
              <a:gd name="connsiteY4" fmla="*/ 0 h 4111150"/>
              <a:gd name="connsiteX0" fmla="*/ 5423099 w 6668998"/>
              <a:gd name="connsiteY0" fmla="*/ 54021 h 4165171"/>
              <a:gd name="connsiteX1" fmla="*/ 6668998 w 6668998"/>
              <a:gd name="connsiteY1" fmla="*/ 0 h 4165171"/>
              <a:gd name="connsiteX2" fmla="*/ 916 w 6668998"/>
              <a:gd name="connsiteY2" fmla="*/ 4165171 h 4165171"/>
              <a:gd name="connsiteX3" fmla="*/ 0 w 6668998"/>
              <a:gd name="connsiteY3" fmla="*/ 3893426 h 4165171"/>
              <a:gd name="connsiteX4" fmla="*/ 5423099 w 6668998"/>
              <a:gd name="connsiteY4" fmla="*/ 54021 h 4165171"/>
              <a:gd name="connsiteX0" fmla="*/ 5996429 w 6668998"/>
              <a:gd name="connsiteY0" fmla="*/ 0 h 4254892"/>
              <a:gd name="connsiteX1" fmla="*/ 6668998 w 6668998"/>
              <a:gd name="connsiteY1" fmla="*/ 89721 h 4254892"/>
              <a:gd name="connsiteX2" fmla="*/ 916 w 6668998"/>
              <a:gd name="connsiteY2" fmla="*/ 4254892 h 4254892"/>
              <a:gd name="connsiteX3" fmla="*/ 0 w 6668998"/>
              <a:gd name="connsiteY3" fmla="*/ 3983147 h 4254892"/>
              <a:gd name="connsiteX4" fmla="*/ 5996429 w 6668998"/>
              <a:gd name="connsiteY4" fmla="*/ 0 h 4254892"/>
              <a:gd name="connsiteX0" fmla="*/ 5996429 w 6668998"/>
              <a:gd name="connsiteY0" fmla="*/ 0 h 4254892"/>
              <a:gd name="connsiteX1" fmla="*/ 600098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1731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24485 w 6668998"/>
              <a:gd name="connsiteY1" fmla="*/ 1512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5996429 w 6668998"/>
              <a:gd name="connsiteY5" fmla="*/ 1993 h 4256885"/>
              <a:gd name="connsiteX0" fmla="*/ 6003596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6003596 w 666899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85140 h 4256885"/>
              <a:gd name="connsiteX5" fmla="*/ 6003596 w 667974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77107 h 4256885"/>
              <a:gd name="connsiteX5" fmla="*/ 6003596 w 6679748"/>
              <a:gd name="connsiteY5" fmla="*/ 1993 h 4256885"/>
              <a:gd name="connsiteX0" fmla="*/ 5998122 w 6679748"/>
              <a:gd name="connsiteY0" fmla="*/ 0 h 4257569"/>
              <a:gd name="connsiteX1" fmla="*/ 6628068 w 6679748"/>
              <a:gd name="connsiteY1" fmla="*/ 684 h 4257569"/>
              <a:gd name="connsiteX2" fmla="*/ 6679748 w 6679748"/>
              <a:gd name="connsiteY2" fmla="*/ 85386 h 4257569"/>
              <a:gd name="connsiteX3" fmla="*/ 916 w 6679748"/>
              <a:gd name="connsiteY3" fmla="*/ 4257569 h 4257569"/>
              <a:gd name="connsiteX4" fmla="*/ 0 w 6679748"/>
              <a:gd name="connsiteY4" fmla="*/ 3977791 h 4257569"/>
              <a:gd name="connsiteX5" fmla="*/ 5998122 w 6679748"/>
              <a:gd name="connsiteY5" fmla="*/ 0 h 4257569"/>
              <a:gd name="connsiteX0" fmla="*/ 5998122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8122 w 6677011"/>
              <a:gd name="connsiteY5" fmla="*/ 0 h 4257569"/>
              <a:gd name="connsiteX0" fmla="*/ 5992648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2648 w 6677011"/>
              <a:gd name="connsiteY5" fmla="*/ 0 h 425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77011" h="4257569">
                <a:moveTo>
                  <a:pt x="5992648" y="0"/>
                </a:moveTo>
                <a:lnTo>
                  <a:pt x="6628068" y="684"/>
                </a:lnTo>
                <a:lnTo>
                  <a:pt x="6677011" y="88064"/>
                </a:lnTo>
                <a:lnTo>
                  <a:pt x="916" y="4257569"/>
                </a:lnTo>
                <a:cubicBezTo>
                  <a:pt x="-528" y="4152117"/>
                  <a:pt x="1444" y="4083243"/>
                  <a:pt x="0" y="3977791"/>
                </a:cubicBezTo>
                <a:lnTo>
                  <a:pt x="5992648" y="0"/>
                </a:lnTo>
                <a:close/>
              </a:path>
            </a:pathLst>
          </a:cu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Freihandform: Form 82">
            <a:extLst>
              <a:ext uri="{FF2B5EF4-FFF2-40B4-BE49-F238E27FC236}">
                <a16:creationId xmlns:a16="http://schemas.microsoft.com/office/drawing/2014/main" id="{F8962F8B-6730-4B97-970B-E9EF97EB38AA}"/>
              </a:ext>
            </a:extLst>
          </p:cNvPr>
          <p:cNvSpPr/>
          <p:nvPr/>
        </p:nvSpPr>
        <p:spPr>
          <a:xfrm>
            <a:off x="2302851" y="165759"/>
            <a:ext cx="7046560" cy="46638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8592 w 6144161"/>
              <a:gd name="connsiteY0" fmla="*/ 0 h 4393507"/>
              <a:gd name="connsiteX1" fmla="*/ 6144161 w 6144161"/>
              <a:gd name="connsiteY1" fmla="*/ 2073 h 4393507"/>
              <a:gd name="connsiteX2" fmla="*/ 10 w 6144161"/>
              <a:gd name="connsiteY2" fmla="*/ 4393507 h 4393507"/>
              <a:gd name="connsiteX3" fmla="*/ 152410 w 6144161"/>
              <a:gd name="connsiteY3" fmla="*/ 3653592 h 4393507"/>
              <a:gd name="connsiteX4" fmla="*/ 5428592 w 6144161"/>
              <a:gd name="connsiteY4" fmla="*/ 0 h 4393507"/>
              <a:gd name="connsiteX0" fmla="*/ 5428731 w 6144300"/>
              <a:gd name="connsiteY0" fmla="*/ 0 h 4393507"/>
              <a:gd name="connsiteX1" fmla="*/ 6144300 w 6144300"/>
              <a:gd name="connsiteY1" fmla="*/ 2073 h 4393507"/>
              <a:gd name="connsiteX2" fmla="*/ 149 w 6144300"/>
              <a:gd name="connsiteY2" fmla="*/ 4393507 h 4393507"/>
              <a:gd name="connsiteX3" fmla="*/ 6773 w 6144300"/>
              <a:gd name="connsiteY3" fmla="*/ 4118354 h 4393507"/>
              <a:gd name="connsiteX4" fmla="*/ 5428731 w 6144300"/>
              <a:gd name="connsiteY4" fmla="*/ 0 h 4393507"/>
              <a:gd name="connsiteX0" fmla="*/ 5423846 w 6139415"/>
              <a:gd name="connsiteY0" fmla="*/ 0 h 4398426"/>
              <a:gd name="connsiteX1" fmla="*/ 6139415 w 6139415"/>
              <a:gd name="connsiteY1" fmla="*/ 2073 h 4398426"/>
              <a:gd name="connsiteX2" fmla="*/ 291 w 6139415"/>
              <a:gd name="connsiteY2" fmla="*/ 4398426 h 4398426"/>
              <a:gd name="connsiteX3" fmla="*/ 1888 w 6139415"/>
              <a:gd name="connsiteY3" fmla="*/ 4118354 h 4398426"/>
              <a:gd name="connsiteX4" fmla="*/ 5423846 w 6139415"/>
              <a:gd name="connsiteY4" fmla="*/ 0 h 4398426"/>
              <a:gd name="connsiteX0" fmla="*/ 5423846 w 6880859"/>
              <a:gd name="connsiteY0" fmla="*/ 0 h 4398426"/>
              <a:gd name="connsiteX1" fmla="*/ 6880859 w 6880859"/>
              <a:gd name="connsiteY1" fmla="*/ 321751 h 4398426"/>
              <a:gd name="connsiteX2" fmla="*/ 291 w 6880859"/>
              <a:gd name="connsiteY2" fmla="*/ 4398426 h 4398426"/>
              <a:gd name="connsiteX3" fmla="*/ 1888 w 6880859"/>
              <a:gd name="connsiteY3" fmla="*/ 4118354 h 4398426"/>
              <a:gd name="connsiteX4" fmla="*/ 5423846 w 6880859"/>
              <a:gd name="connsiteY4" fmla="*/ 0 h 4398426"/>
              <a:gd name="connsiteX0" fmla="*/ 6672989 w 6880859"/>
              <a:gd name="connsiteY0" fmla="*/ 0 h 4450066"/>
              <a:gd name="connsiteX1" fmla="*/ 6880859 w 6880859"/>
              <a:gd name="connsiteY1" fmla="*/ 373391 h 4450066"/>
              <a:gd name="connsiteX2" fmla="*/ 291 w 6880859"/>
              <a:gd name="connsiteY2" fmla="*/ 4450066 h 4450066"/>
              <a:gd name="connsiteX3" fmla="*/ 1888 w 6880859"/>
              <a:gd name="connsiteY3" fmla="*/ 4169994 h 4450066"/>
              <a:gd name="connsiteX4" fmla="*/ 6672989 w 6880859"/>
              <a:gd name="connsiteY4" fmla="*/ 0 h 4450066"/>
              <a:gd name="connsiteX0" fmla="*/ 6670476 w 6880859"/>
              <a:gd name="connsiteY0" fmla="*/ 0 h 4452525"/>
              <a:gd name="connsiteX1" fmla="*/ 6880859 w 6880859"/>
              <a:gd name="connsiteY1" fmla="*/ 375850 h 4452525"/>
              <a:gd name="connsiteX2" fmla="*/ 291 w 6880859"/>
              <a:gd name="connsiteY2" fmla="*/ 4452525 h 4452525"/>
              <a:gd name="connsiteX3" fmla="*/ 1888 w 6880859"/>
              <a:gd name="connsiteY3" fmla="*/ 4172453 h 4452525"/>
              <a:gd name="connsiteX4" fmla="*/ 6670476 w 6880859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72453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9994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7720 h 4452525"/>
              <a:gd name="connsiteX4" fmla="*/ 6670476 w 6875832"/>
              <a:gd name="connsiteY4" fmla="*/ 0 h 44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5832" h="4452525">
                <a:moveTo>
                  <a:pt x="6670476" y="0"/>
                </a:moveTo>
                <a:lnTo>
                  <a:pt x="6875832" y="375850"/>
                </a:lnTo>
                <a:lnTo>
                  <a:pt x="291" y="4452525"/>
                </a:lnTo>
                <a:cubicBezTo>
                  <a:pt x="-1153" y="4347073"/>
                  <a:pt x="3332" y="4273172"/>
                  <a:pt x="1888" y="4167720"/>
                </a:cubicBezTo>
                <a:lnTo>
                  <a:pt x="6670476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Freihandform: Form 83">
            <a:extLst>
              <a:ext uri="{FF2B5EF4-FFF2-40B4-BE49-F238E27FC236}">
                <a16:creationId xmlns:a16="http://schemas.microsoft.com/office/drawing/2014/main" id="{259C4DE2-67F8-4D08-A856-EDE4CBB3E094}"/>
              </a:ext>
            </a:extLst>
          </p:cNvPr>
          <p:cNvSpPr/>
          <p:nvPr/>
        </p:nvSpPr>
        <p:spPr>
          <a:xfrm>
            <a:off x="2302640" y="555129"/>
            <a:ext cx="7250687" cy="4415051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8592 w 6144161"/>
              <a:gd name="connsiteY0" fmla="*/ 0 h 4393507"/>
              <a:gd name="connsiteX1" fmla="*/ 6144161 w 6144161"/>
              <a:gd name="connsiteY1" fmla="*/ 2073 h 4393507"/>
              <a:gd name="connsiteX2" fmla="*/ 10 w 6144161"/>
              <a:gd name="connsiteY2" fmla="*/ 4393507 h 4393507"/>
              <a:gd name="connsiteX3" fmla="*/ 152410 w 6144161"/>
              <a:gd name="connsiteY3" fmla="*/ 3653592 h 4393507"/>
              <a:gd name="connsiteX4" fmla="*/ 5428592 w 6144161"/>
              <a:gd name="connsiteY4" fmla="*/ 0 h 4393507"/>
              <a:gd name="connsiteX0" fmla="*/ 5428731 w 6144300"/>
              <a:gd name="connsiteY0" fmla="*/ 0 h 4393507"/>
              <a:gd name="connsiteX1" fmla="*/ 6144300 w 6144300"/>
              <a:gd name="connsiteY1" fmla="*/ 2073 h 4393507"/>
              <a:gd name="connsiteX2" fmla="*/ 149 w 6144300"/>
              <a:gd name="connsiteY2" fmla="*/ 4393507 h 4393507"/>
              <a:gd name="connsiteX3" fmla="*/ 6773 w 6144300"/>
              <a:gd name="connsiteY3" fmla="*/ 4118354 h 4393507"/>
              <a:gd name="connsiteX4" fmla="*/ 5428731 w 6144300"/>
              <a:gd name="connsiteY4" fmla="*/ 0 h 4393507"/>
              <a:gd name="connsiteX0" fmla="*/ 5423846 w 6139415"/>
              <a:gd name="connsiteY0" fmla="*/ 0 h 4398426"/>
              <a:gd name="connsiteX1" fmla="*/ 6139415 w 6139415"/>
              <a:gd name="connsiteY1" fmla="*/ 2073 h 4398426"/>
              <a:gd name="connsiteX2" fmla="*/ 291 w 6139415"/>
              <a:gd name="connsiteY2" fmla="*/ 4398426 h 4398426"/>
              <a:gd name="connsiteX3" fmla="*/ 1888 w 6139415"/>
              <a:gd name="connsiteY3" fmla="*/ 4118354 h 4398426"/>
              <a:gd name="connsiteX4" fmla="*/ 5423846 w 6139415"/>
              <a:gd name="connsiteY4" fmla="*/ 0 h 4398426"/>
              <a:gd name="connsiteX0" fmla="*/ 5423846 w 6880859"/>
              <a:gd name="connsiteY0" fmla="*/ 0 h 4398426"/>
              <a:gd name="connsiteX1" fmla="*/ 6880859 w 6880859"/>
              <a:gd name="connsiteY1" fmla="*/ 321751 h 4398426"/>
              <a:gd name="connsiteX2" fmla="*/ 291 w 6880859"/>
              <a:gd name="connsiteY2" fmla="*/ 4398426 h 4398426"/>
              <a:gd name="connsiteX3" fmla="*/ 1888 w 6880859"/>
              <a:gd name="connsiteY3" fmla="*/ 4118354 h 4398426"/>
              <a:gd name="connsiteX4" fmla="*/ 5423846 w 6880859"/>
              <a:gd name="connsiteY4" fmla="*/ 0 h 4398426"/>
              <a:gd name="connsiteX0" fmla="*/ 6672989 w 6880859"/>
              <a:gd name="connsiteY0" fmla="*/ 0 h 4450066"/>
              <a:gd name="connsiteX1" fmla="*/ 6880859 w 6880859"/>
              <a:gd name="connsiteY1" fmla="*/ 373391 h 4450066"/>
              <a:gd name="connsiteX2" fmla="*/ 291 w 6880859"/>
              <a:gd name="connsiteY2" fmla="*/ 4450066 h 4450066"/>
              <a:gd name="connsiteX3" fmla="*/ 1888 w 6880859"/>
              <a:gd name="connsiteY3" fmla="*/ 4169994 h 4450066"/>
              <a:gd name="connsiteX4" fmla="*/ 6672989 w 6880859"/>
              <a:gd name="connsiteY4" fmla="*/ 0 h 4450066"/>
              <a:gd name="connsiteX0" fmla="*/ 6670476 w 6880859"/>
              <a:gd name="connsiteY0" fmla="*/ 0 h 4452525"/>
              <a:gd name="connsiteX1" fmla="*/ 6880859 w 6880859"/>
              <a:gd name="connsiteY1" fmla="*/ 375850 h 4452525"/>
              <a:gd name="connsiteX2" fmla="*/ 291 w 6880859"/>
              <a:gd name="connsiteY2" fmla="*/ 4452525 h 4452525"/>
              <a:gd name="connsiteX3" fmla="*/ 1888 w 6880859"/>
              <a:gd name="connsiteY3" fmla="*/ 4172453 h 4452525"/>
              <a:gd name="connsiteX4" fmla="*/ 6670476 w 6880859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72453 h 4452525"/>
              <a:gd name="connsiteX4" fmla="*/ 6670476 w 6875832"/>
              <a:gd name="connsiteY4" fmla="*/ 0 h 4452525"/>
              <a:gd name="connsiteX0" fmla="*/ 6670476 w 6875832"/>
              <a:gd name="connsiteY0" fmla="*/ 0 h 4452525"/>
              <a:gd name="connsiteX1" fmla="*/ 6875832 w 6875832"/>
              <a:gd name="connsiteY1" fmla="*/ 375850 h 4452525"/>
              <a:gd name="connsiteX2" fmla="*/ 291 w 6875832"/>
              <a:gd name="connsiteY2" fmla="*/ 4452525 h 4452525"/>
              <a:gd name="connsiteX3" fmla="*/ 1888 w 6875832"/>
              <a:gd name="connsiteY3" fmla="*/ 4169994 h 4452525"/>
              <a:gd name="connsiteX4" fmla="*/ 6670476 w 6875832"/>
              <a:gd name="connsiteY4" fmla="*/ 0 h 4452525"/>
              <a:gd name="connsiteX0" fmla="*/ 6670476 w 6926099"/>
              <a:gd name="connsiteY0" fmla="*/ 0 h 4452525"/>
              <a:gd name="connsiteX1" fmla="*/ 6926099 w 6926099"/>
              <a:gd name="connsiteY1" fmla="*/ 607002 h 4452525"/>
              <a:gd name="connsiteX2" fmla="*/ 291 w 6926099"/>
              <a:gd name="connsiteY2" fmla="*/ 4452525 h 4452525"/>
              <a:gd name="connsiteX3" fmla="*/ 1888 w 6926099"/>
              <a:gd name="connsiteY3" fmla="*/ 4169994 h 4452525"/>
              <a:gd name="connsiteX4" fmla="*/ 6670476 w 6926099"/>
              <a:gd name="connsiteY4" fmla="*/ 0 h 4452525"/>
              <a:gd name="connsiteX0" fmla="*/ 6698123 w 6926099"/>
              <a:gd name="connsiteY0" fmla="*/ 0 h 4137765"/>
              <a:gd name="connsiteX1" fmla="*/ 6926099 w 6926099"/>
              <a:gd name="connsiteY1" fmla="*/ 292242 h 4137765"/>
              <a:gd name="connsiteX2" fmla="*/ 291 w 6926099"/>
              <a:gd name="connsiteY2" fmla="*/ 4137765 h 4137765"/>
              <a:gd name="connsiteX3" fmla="*/ 1888 w 6926099"/>
              <a:gd name="connsiteY3" fmla="*/ 3855234 h 4137765"/>
              <a:gd name="connsiteX4" fmla="*/ 6698123 w 6926099"/>
              <a:gd name="connsiteY4" fmla="*/ 0 h 4137765"/>
              <a:gd name="connsiteX0" fmla="*/ 6725771 w 6926099"/>
              <a:gd name="connsiteY0" fmla="*/ 0 h 4226291"/>
              <a:gd name="connsiteX1" fmla="*/ 6926099 w 6926099"/>
              <a:gd name="connsiteY1" fmla="*/ 380768 h 4226291"/>
              <a:gd name="connsiteX2" fmla="*/ 291 w 6926099"/>
              <a:gd name="connsiteY2" fmla="*/ 4226291 h 4226291"/>
              <a:gd name="connsiteX3" fmla="*/ 1888 w 6926099"/>
              <a:gd name="connsiteY3" fmla="*/ 3943760 h 4226291"/>
              <a:gd name="connsiteX4" fmla="*/ 6725771 w 6926099"/>
              <a:gd name="connsiteY4" fmla="*/ 0 h 4226291"/>
              <a:gd name="connsiteX0" fmla="*/ 6723883 w 6924211"/>
              <a:gd name="connsiteY0" fmla="*/ 0 h 4213997"/>
              <a:gd name="connsiteX1" fmla="*/ 6924211 w 6924211"/>
              <a:gd name="connsiteY1" fmla="*/ 380768 h 4213997"/>
              <a:gd name="connsiteX2" fmla="*/ 151718 w 6924211"/>
              <a:gd name="connsiteY2" fmla="*/ 4213997 h 4213997"/>
              <a:gd name="connsiteX3" fmla="*/ 0 w 6924211"/>
              <a:gd name="connsiteY3" fmla="*/ 3943760 h 4213997"/>
              <a:gd name="connsiteX4" fmla="*/ 6723883 w 6924211"/>
              <a:gd name="connsiteY4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6874685 w 7075013"/>
              <a:gd name="connsiteY4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2612 w 7075013"/>
              <a:gd name="connsiteY4" fmla="*/ 4085683 h 4213997"/>
              <a:gd name="connsiteX5" fmla="*/ 6874685 w 7075013"/>
              <a:gd name="connsiteY5" fmla="*/ 0 h 4213997"/>
              <a:gd name="connsiteX0" fmla="*/ 6874685 w 7075013"/>
              <a:gd name="connsiteY0" fmla="*/ 0 h 4213997"/>
              <a:gd name="connsiteX1" fmla="*/ 7075013 w 7075013"/>
              <a:gd name="connsiteY1" fmla="*/ 380768 h 4213997"/>
              <a:gd name="connsiteX2" fmla="*/ 302520 w 7075013"/>
              <a:gd name="connsiteY2" fmla="*/ 4213997 h 4213997"/>
              <a:gd name="connsiteX3" fmla="*/ 0 w 7075013"/>
              <a:gd name="connsiteY3" fmla="*/ 4083926 h 4213997"/>
              <a:gd name="connsiteX4" fmla="*/ 2612 w 7075013"/>
              <a:gd name="connsiteY4" fmla="*/ 4024207 h 4213997"/>
              <a:gd name="connsiteX5" fmla="*/ 6874685 w 7075013"/>
              <a:gd name="connsiteY5" fmla="*/ 0 h 4213997"/>
              <a:gd name="connsiteX0" fmla="*/ 6874685 w 7075013"/>
              <a:gd name="connsiteY0" fmla="*/ 0 h 4321035"/>
              <a:gd name="connsiteX1" fmla="*/ 7075013 w 7075013"/>
              <a:gd name="connsiteY1" fmla="*/ 380768 h 4321035"/>
              <a:gd name="connsiteX2" fmla="*/ 302520 w 7075013"/>
              <a:gd name="connsiteY2" fmla="*/ 4213997 h 4321035"/>
              <a:gd name="connsiteX3" fmla="*/ 0 w 7075013"/>
              <a:gd name="connsiteY3" fmla="*/ 4297865 h 4321035"/>
              <a:gd name="connsiteX4" fmla="*/ 2612 w 7075013"/>
              <a:gd name="connsiteY4" fmla="*/ 4024207 h 4321035"/>
              <a:gd name="connsiteX5" fmla="*/ 6874685 w 7075013"/>
              <a:gd name="connsiteY5" fmla="*/ 0 h 4321035"/>
              <a:gd name="connsiteX0" fmla="*/ 6874685 w 7075013"/>
              <a:gd name="connsiteY0" fmla="*/ 0 h 4321035"/>
              <a:gd name="connsiteX1" fmla="*/ 7075013 w 7075013"/>
              <a:gd name="connsiteY1" fmla="*/ 380768 h 4321035"/>
              <a:gd name="connsiteX2" fmla="*/ 302520 w 7075013"/>
              <a:gd name="connsiteY2" fmla="*/ 4213997 h 4321035"/>
              <a:gd name="connsiteX3" fmla="*/ 0 w 7075013"/>
              <a:gd name="connsiteY3" fmla="*/ 4297865 h 4321035"/>
              <a:gd name="connsiteX4" fmla="*/ 2612 w 7075013"/>
              <a:gd name="connsiteY4" fmla="*/ 4068470 h 4321035"/>
              <a:gd name="connsiteX5" fmla="*/ 6874685 w 7075013"/>
              <a:gd name="connsiteY5" fmla="*/ 0 h 4321035"/>
              <a:gd name="connsiteX0" fmla="*/ 6874685 w 7075013"/>
              <a:gd name="connsiteY0" fmla="*/ 0 h 4297865"/>
              <a:gd name="connsiteX1" fmla="*/ 7075013 w 7075013"/>
              <a:gd name="connsiteY1" fmla="*/ 380768 h 4297865"/>
              <a:gd name="connsiteX2" fmla="*/ 302520 w 7075013"/>
              <a:gd name="connsiteY2" fmla="*/ 4213997 h 4297865"/>
              <a:gd name="connsiteX3" fmla="*/ 0 w 7075013"/>
              <a:gd name="connsiteY3" fmla="*/ 4297865 h 4297865"/>
              <a:gd name="connsiteX4" fmla="*/ 2612 w 7075013"/>
              <a:gd name="connsiteY4" fmla="*/ 4068470 h 4297865"/>
              <a:gd name="connsiteX5" fmla="*/ 6874685 w 7075013"/>
              <a:gd name="connsiteY5" fmla="*/ 0 h 4297865"/>
              <a:gd name="connsiteX0" fmla="*/ 6874685 w 7075013"/>
              <a:gd name="connsiteY0" fmla="*/ 0 h 4297865"/>
              <a:gd name="connsiteX1" fmla="*/ 7075013 w 7075013"/>
              <a:gd name="connsiteY1" fmla="*/ 380768 h 4297865"/>
              <a:gd name="connsiteX2" fmla="*/ 302520 w 7075013"/>
              <a:gd name="connsiteY2" fmla="*/ 4213997 h 4297865"/>
              <a:gd name="connsiteX3" fmla="*/ 0 w 7075013"/>
              <a:gd name="connsiteY3" fmla="*/ 4297865 h 4297865"/>
              <a:gd name="connsiteX4" fmla="*/ 2612 w 7075013"/>
              <a:gd name="connsiteY4" fmla="*/ 4068470 h 4297865"/>
              <a:gd name="connsiteX5" fmla="*/ 6874685 w 7075013"/>
              <a:gd name="connsiteY5" fmla="*/ 0 h 4297865"/>
              <a:gd name="connsiteX0" fmla="*/ 6874685 w 7075013"/>
              <a:gd name="connsiteY0" fmla="*/ 0 h 4224093"/>
              <a:gd name="connsiteX1" fmla="*/ 7075013 w 7075013"/>
              <a:gd name="connsiteY1" fmla="*/ 380768 h 4224093"/>
              <a:gd name="connsiteX2" fmla="*/ 302520 w 7075013"/>
              <a:gd name="connsiteY2" fmla="*/ 4213997 h 4224093"/>
              <a:gd name="connsiteX3" fmla="*/ 0 w 7075013"/>
              <a:gd name="connsiteY3" fmla="*/ 4224093 h 4224093"/>
              <a:gd name="connsiteX4" fmla="*/ 2612 w 7075013"/>
              <a:gd name="connsiteY4" fmla="*/ 4068470 h 4224093"/>
              <a:gd name="connsiteX5" fmla="*/ 6874685 w 7075013"/>
              <a:gd name="connsiteY5" fmla="*/ 0 h 4224093"/>
              <a:gd name="connsiteX0" fmla="*/ 6874685 w 7075013"/>
              <a:gd name="connsiteY0" fmla="*/ 0 h 4219546"/>
              <a:gd name="connsiteX1" fmla="*/ 7075013 w 7075013"/>
              <a:gd name="connsiteY1" fmla="*/ 380768 h 4219546"/>
              <a:gd name="connsiteX2" fmla="*/ 302520 w 7075013"/>
              <a:gd name="connsiteY2" fmla="*/ 4213997 h 4219546"/>
              <a:gd name="connsiteX3" fmla="*/ 0 w 7075013"/>
              <a:gd name="connsiteY3" fmla="*/ 4219546 h 4219546"/>
              <a:gd name="connsiteX4" fmla="*/ 2612 w 7075013"/>
              <a:gd name="connsiteY4" fmla="*/ 4068470 h 4219546"/>
              <a:gd name="connsiteX5" fmla="*/ 6874685 w 7075013"/>
              <a:gd name="connsiteY5" fmla="*/ 0 h 4219546"/>
              <a:gd name="connsiteX0" fmla="*/ 6876851 w 7077179"/>
              <a:gd name="connsiteY0" fmla="*/ 0 h 4219546"/>
              <a:gd name="connsiteX1" fmla="*/ 7077179 w 7077179"/>
              <a:gd name="connsiteY1" fmla="*/ 380768 h 4219546"/>
              <a:gd name="connsiteX2" fmla="*/ 304686 w 7077179"/>
              <a:gd name="connsiteY2" fmla="*/ 4213997 h 4219546"/>
              <a:gd name="connsiteX3" fmla="*/ 2166 w 7077179"/>
              <a:gd name="connsiteY3" fmla="*/ 4219546 h 4219546"/>
              <a:gd name="connsiteX4" fmla="*/ 131 w 7077179"/>
              <a:gd name="connsiteY4" fmla="*/ 4095751 h 4219546"/>
              <a:gd name="connsiteX5" fmla="*/ 6876851 w 7077179"/>
              <a:gd name="connsiteY5" fmla="*/ 0 h 4219546"/>
              <a:gd name="connsiteX0" fmla="*/ 6874687 w 7075015"/>
              <a:gd name="connsiteY0" fmla="*/ 0 h 4219546"/>
              <a:gd name="connsiteX1" fmla="*/ 7075015 w 7075015"/>
              <a:gd name="connsiteY1" fmla="*/ 380768 h 4219546"/>
              <a:gd name="connsiteX2" fmla="*/ 302522 w 7075015"/>
              <a:gd name="connsiteY2" fmla="*/ 4213997 h 4219546"/>
              <a:gd name="connsiteX3" fmla="*/ 2 w 7075015"/>
              <a:gd name="connsiteY3" fmla="*/ 4219546 h 4219546"/>
              <a:gd name="connsiteX4" fmla="*/ 291 w 7075015"/>
              <a:gd name="connsiteY4" fmla="*/ 4084384 h 4219546"/>
              <a:gd name="connsiteX5" fmla="*/ 6874687 w 7075015"/>
              <a:gd name="connsiteY5" fmla="*/ 0 h 4219546"/>
              <a:gd name="connsiteX0" fmla="*/ 6874528 w 7074856"/>
              <a:gd name="connsiteY0" fmla="*/ 0 h 4214999"/>
              <a:gd name="connsiteX1" fmla="*/ 7074856 w 7074856"/>
              <a:gd name="connsiteY1" fmla="*/ 380768 h 4214999"/>
              <a:gd name="connsiteX2" fmla="*/ 302363 w 7074856"/>
              <a:gd name="connsiteY2" fmla="*/ 4213997 h 4214999"/>
              <a:gd name="connsiteX3" fmla="*/ 2166 w 7074856"/>
              <a:gd name="connsiteY3" fmla="*/ 4214999 h 4214999"/>
              <a:gd name="connsiteX4" fmla="*/ 132 w 7074856"/>
              <a:gd name="connsiteY4" fmla="*/ 4084384 h 4214999"/>
              <a:gd name="connsiteX5" fmla="*/ 6874528 w 7074856"/>
              <a:gd name="connsiteY5" fmla="*/ 0 h 4214999"/>
              <a:gd name="connsiteX0" fmla="*/ 6874528 w 7074856"/>
              <a:gd name="connsiteY0" fmla="*/ 0 h 4214999"/>
              <a:gd name="connsiteX1" fmla="*/ 7074856 w 7074856"/>
              <a:gd name="connsiteY1" fmla="*/ 380768 h 4214999"/>
              <a:gd name="connsiteX2" fmla="*/ 302363 w 7074856"/>
              <a:gd name="connsiteY2" fmla="*/ 4213997 h 4214999"/>
              <a:gd name="connsiteX3" fmla="*/ 2166 w 7074856"/>
              <a:gd name="connsiteY3" fmla="*/ 4214999 h 4214999"/>
              <a:gd name="connsiteX4" fmla="*/ 132 w 7074856"/>
              <a:gd name="connsiteY4" fmla="*/ 4082111 h 4214999"/>
              <a:gd name="connsiteX5" fmla="*/ 6874528 w 7074856"/>
              <a:gd name="connsiteY5" fmla="*/ 0 h 4214999"/>
              <a:gd name="connsiteX0" fmla="*/ 6874686 w 7075014"/>
              <a:gd name="connsiteY0" fmla="*/ 0 h 4214999"/>
              <a:gd name="connsiteX1" fmla="*/ 7075014 w 7075014"/>
              <a:gd name="connsiteY1" fmla="*/ 380768 h 4214999"/>
              <a:gd name="connsiteX2" fmla="*/ 302521 w 7075014"/>
              <a:gd name="connsiteY2" fmla="*/ 4213997 h 4214999"/>
              <a:gd name="connsiteX3" fmla="*/ 1 w 7075014"/>
              <a:gd name="connsiteY3" fmla="*/ 4214999 h 4214999"/>
              <a:gd name="connsiteX4" fmla="*/ 290 w 7075014"/>
              <a:gd name="connsiteY4" fmla="*/ 4082111 h 4214999"/>
              <a:gd name="connsiteX5" fmla="*/ 6874686 w 7075014"/>
              <a:gd name="connsiteY5" fmla="*/ 0 h 42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5014" h="4214999">
                <a:moveTo>
                  <a:pt x="6874686" y="0"/>
                </a:moveTo>
                <a:lnTo>
                  <a:pt x="7075014" y="380768"/>
                </a:lnTo>
                <a:lnTo>
                  <a:pt x="302521" y="4213997"/>
                </a:lnTo>
                <a:lnTo>
                  <a:pt x="1" y="4214999"/>
                </a:lnTo>
                <a:cubicBezTo>
                  <a:pt x="872" y="4123780"/>
                  <a:pt x="-581" y="4173330"/>
                  <a:pt x="290" y="4082111"/>
                </a:cubicBezTo>
                <a:lnTo>
                  <a:pt x="6874686" y="0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Freihandform: Form 84">
            <a:extLst>
              <a:ext uri="{FF2B5EF4-FFF2-40B4-BE49-F238E27FC236}">
                <a16:creationId xmlns:a16="http://schemas.microsoft.com/office/drawing/2014/main" id="{97968FBC-659F-4793-8120-8D332CAB261D}"/>
              </a:ext>
            </a:extLst>
          </p:cNvPr>
          <p:cNvSpPr/>
          <p:nvPr/>
        </p:nvSpPr>
        <p:spPr>
          <a:xfrm>
            <a:off x="2615659" y="953994"/>
            <a:ext cx="6976001" cy="4016729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09343 w 5414925"/>
              <a:gd name="connsiteY0" fmla="*/ 4442 h 3812986"/>
              <a:gd name="connsiteX1" fmla="*/ 5414925 w 5414925"/>
              <a:gd name="connsiteY1" fmla="*/ 0 h 3812986"/>
              <a:gd name="connsiteX2" fmla="*/ 53 w 5414925"/>
              <a:gd name="connsiteY2" fmla="*/ 3812986 h 3812986"/>
              <a:gd name="connsiteX3" fmla="*/ 25772 w 5414925"/>
              <a:gd name="connsiteY3" fmla="*/ 3550541 h 3812986"/>
              <a:gd name="connsiteX4" fmla="*/ 4709343 w 5414925"/>
              <a:gd name="connsiteY4" fmla="*/ 4442 h 3812986"/>
              <a:gd name="connsiteX0" fmla="*/ 4715992 w 5421574"/>
              <a:gd name="connsiteY0" fmla="*/ 4442 h 3829273"/>
              <a:gd name="connsiteX1" fmla="*/ 5421574 w 5421574"/>
              <a:gd name="connsiteY1" fmla="*/ 0 h 3829273"/>
              <a:gd name="connsiteX2" fmla="*/ 43 w 5421574"/>
              <a:gd name="connsiteY2" fmla="*/ 3829273 h 3829273"/>
              <a:gd name="connsiteX3" fmla="*/ 32421 w 5421574"/>
              <a:gd name="connsiteY3" fmla="*/ 3550541 h 3829273"/>
              <a:gd name="connsiteX4" fmla="*/ 4715992 w 5421574"/>
              <a:gd name="connsiteY4" fmla="*/ 4442 h 3829273"/>
              <a:gd name="connsiteX0" fmla="*/ 4716045 w 5421627"/>
              <a:gd name="connsiteY0" fmla="*/ 4442 h 3829273"/>
              <a:gd name="connsiteX1" fmla="*/ 5421627 w 5421627"/>
              <a:gd name="connsiteY1" fmla="*/ 0 h 3829273"/>
              <a:gd name="connsiteX2" fmla="*/ 96 w 5421627"/>
              <a:gd name="connsiteY2" fmla="*/ 3829273 h 3829273"/>
              <a:gd name="connsiteX3" fmla="*/ 12499 w 5421627"/>
              <a:gd name="connsiteY3" fmla="*/ 3508196 h 3829273"/>
              <a:gd name="connsiteX4" fmla="*/ 4716045 w 5421627"/>
              <a:gd name="connsiteY4" fmla="*/ 4442 h 3829273"/>
              <a:gd name="connsiteX0" fmla="*/ 4716864 w 5422446"/>
              <a:gd name="connsiteY0" fmla="*/ 4442 h 3829273"/>
              <a:gd name="connsiteX1" fmla="*/ 5422446 w 5422446"/>
              <a:gd name="connsiteY1" fmla="*/ 0 h 3829273"/>
              <a:gd name="connsiteX2" fmla="*/ 915 w 5422446"/>
              <a:gd name="connsiteY2" fmla="*/ 3829273 h 3829273"/>
              <a:gd name="connsiteX3" fmla="*/ 0 w 5422446"/>
              <a:gd name="connsiteY3" fmla="*/ 3514711 h 3829273"/>
              <a:gd name="connsiteX4" fmla="*/ 4716864 w 5422446"/>
              <a:gd name="connsiteY4" fmla="*/ 4442 h 3829273"/>
              <a:gd name="connsiteX0" fmla="*/ 4716864 w 5991751"/>
              <a:gd name="connsiteY0" fmla="*/ 151022 h 3975853"/>
              <a:gd name="connsiteX1" fmla="*/ 5991751 w 5991751"/>
              <a:gd name="connsiteY1" fmla="*/ 0 h 3975853"/>
              <a:gd name="connsiteX2" fmla="*/ 915 w 5991751"/>
              <a:gd name="connsiteY2" fmla="*/ 3975853 h 3975853"/>
              <a:gd name="connsiteX3" fmla="*/ 0 w 5991751"/>
              <a:gd name="connsiteY3" fmla="*/ 3661291 h 3975853"/>
              <a:gd name="connsiteX4" fmla="*/ 4716864 w 5991751"/>
              <a:gd name="connsiteY4" fmla="*/ 151022 h 3975853"/>
              <a:gd name="connsiteX0" fmla="*/ 528617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6170 w 5991751"/>
              <a:gd name="connsiteY4" fmla="*/ 0 h 3977926"/>
              <a:gd name="connsiteX0" fmla="*/ 5282840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82840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63364 h 3977926"/>
              <a:gd name="connsiteX4" fmla="*/ 5276182 w 5991751"/>
              <a:gd name="connsiteY4" fmla="*/ 0 h 3977926"/>
              <a:gd name="connsiteX0" fmla="*/ 5276182 w 5991751"/>
              <a:gd name="connsiteY0" fmla="*/ 0 h 3977926"/>
              <a:gd name="connsiteX1" fmla="*/ 5991751 w 5991751"/>
              <a:gd name="connsiteY1" fmla="*/ 2073 h 3977926"/>
              <a:gd name="connsiteX2" fmla="*/ 915 w 5991751"/>
              <a:gd name="connsiteY2" fmla="*/ 3977926 h 3977926"/>
              <a:gd name="connsiteX3" fmla="*/ 0 w 5991751"/>
              <a:gd name="connsiteY3" fmla="*/ 3653592 h 3977926"/>
              <a:gd name="connsiteX4" fmla="*/ 5276182 w 5991751"/>
              <a:gd name="connsiteY4" fmla="*/ 0 h 3977926"/>
              <a:gd name="connsiteX0" fmla="*/ 5422193 w 6137762"/>
              <a:gd name="connsiteY0" fmla="*/ 0 h 4111150"/>
              <a:gd name="connsiteX1" fmla="*/ 6137762 w 6137762"/>
              <a:gd name="connsiteY1" fmla="*/ 2073 h 4111150"/>
              <a:gd name="connsiteX2" fmla="*/ 10 w 6137762"/>
              <a:gd name="connsiteY2" fmla="*/ 4111150 h 4111150"/>
              <a:gd name="connsiteX3" fmla="*/ 146011 w 6137762"/>
              <a:gd name="connsiteY3" fmla="*/ 3653592 h 4111150"/>
              <a:gd name="connsiteX4" fmla="*/ 5422193 w 6137762"/>
              <a:gd name="connsiteY4" fmla="*/ 0 h 4111150"/>
              <a:gd name="connsiteX0" fmla="*/ 5423099 w 6138668"/>
              <a:gd name="connsiteY0" fmla="*/ 0 h 4111150"/>
              <a:gd name="connsiteX1" fmla="*/ 6138668 w 6138668"/>
              <a:gd name="connsiteY1" fmla="*/ 2073 h 4111150"/>
              <a:gd name="connsiteX2" fmla="*/ 916 w 6138668"/>
              <a:gd name="connsiteY2" fmla="*/ 4111150 h 4111150"/>
              <a:gd name="connsiteX3" fmla="*/ 0 w 6138668"/>
              <a:gd name="connsiteY3" fmla="*/ 3839405 h 4111150"/>
              <a:gd name="connsiteX4" fmla="*/ 5423099 w 6138668"/>
              <a:gd name="connsiteY4" fmla="*/ 0 h 4111150"/>
              <a:gd name="connsiteX0" fmla="*/ 5423099 w 6668998"/>
              <a:gd name="connsiteY0" fmla="*/ 54021 h 4165171"/>
              <a:gd name="connsiteX1" fmla="*/ 6668998 w 6668998"/>
              <a:gd name="connsiteY1" fmla="*/ 0 h 4165171"/>
              <a:gd name="connsiteX2" fmla="*/ 916 w 6668998"/>
              <a:gd name="connsiteY2" fmla="*/ 4165171 h 4165171"/>
              <a:gd name="connsiteX3" fmla="*/ 0 w 6668998"/>
              <a:gd name="connsiteY3" fmla="*/ 3893426 h 4165171"/>
              <a:gd name="connsiteX4" fmla="*/ 5423099 w 6668998"/>
              <a:gd name="connsiteY4" fmla="*/ 54021 h 4165171"/>
              <a:gd name="connsiteX0" fmla="*/ 5996429 w 6668998"/>
              <a:gd name="connsiteY0" fmla="*/ 0 h 4254892"/>
              <a:gd name="connsiteX1" fmla="*/ 6668998 w 6668998"/>
              <a:gd name="connsiteY1" fmla="*/ 89721 h 4254892"/>
              <a:gd name="connsiteX2" fmla="*/ 916 w 6668998"/>
              <a:gd name="connsiteY2" fmla="*/ 4254892 h 4254892"/>
              <a:gd name="connsiteX3" fmla="*/ 0 w 6668998"/>
              <a:gd name="connsiteY3" fmla="*/ 3983147 h 4254892"/>
              <a:gd name="connsiteX4" fmla="*/ 5996429 w 6668998"/>
              <a:gd name="connsiteY4" fmla="*/ 0 h 4254892"/>
              <a:gd name="connsiteX0" fmla="*/ 5996429 w 6668998"/>
              <a:gd name="connsiteY0" fmla="*/ 0 h 4254892"/>
              <a:gd name="connsiteX1" fmla="*/ 600098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17318 w 6668998"/>
              <a:gd name="connsiteY1" fmla="*/ 5018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0 h 4254892"/>
              <a:gd name="connsiteX1" fmla="*/ 6624485 w 6668998"/>
              <a:gd name="connsiteY1" fmla="*/ 1512 h 4254892"/>
              <a:gd name="connsiteX2" fmla="*/ 6668998 w 6668998"/>
              <a:gd name="connsiteY2" fmla="*/ 89721 h 4254892"/>
              <a:gd name="connsiteX3" fmla="*/ 916 w 6668998"/>
              <a:gd name="connsiteY3" fmla="*/ 4254892 h 4254892"/>
              <a:gd name="connsiteX4" fmla="*/ 0 w 6668998"/>
              <a:gd name="connsiteY4" fmla="*/ 3983147 h 4254892"/>
              <a:gd name="connsiteX5" fmla="*/ 5996429 w 6668998"/>
              <a:gd name="connsiteY5" fmla="*/ 0 h 4254892"/>
              <a:gd name="connsiteX0" fmla="*/ 5996429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5996429 w 6668998"/>
              <a:gd name="connsiteY5" fmla="*/ 1993 h 4256885"/>
              <a:gd name="connsiteX0" fmla="*/ 6003596 w 6668998"/>
              <a:gd name="connsiteY0" fmla="*/ 1993 h 4256885"/>
              <a:gd name="connsiteX1" fmla="*/ 6628068 w 6668998"/>
              <a:gd name="connsiteY1" fmla="*/ 0 h 4256885"/>
              <a:gd name="connsiteX2" fmla="*/ 6668998 w 6668998"/>
              <a:gd name="connsiteY2" fmla="*/ 91714 h 4256885"/>
              <a:gd name="connsiteX3" fmla="*/ 916 w 6668998"/>
              <a:gd name="connsiteY3" fmla="*/ 4256885 h 4256885"/>
              <a:gd name="connsiteX4" fmla="*/ 0 w 6668998"/>
              <a:gd name="connsiteY4" fmla="*/ 3985140 h 4256885"/>
              <a:gd name="connsiteX5" fmla="*/ 6003596 w 666899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85140 h 4256885"/>
              <a:gd name="connsiteX5" fmla="*/ 6003596 w 6679748"/>
              <a:gd name="connsiteY5" fmla="*/ 1993 h 4256885"/>
              <a:gd name="connsiteX0" fmla="*/ 6003596 w 6679748"/>
              <a:gd name="connsiteY0" fmla="*/ 1993 h 4256885"/>
              <a:gd name="connsiteX1" fmla="*/ 6628068 w 6679748"/>
              <a:gd name="connsiteY1" fmla="*/ 0 h 4256885"/>
              <a:gd name="connsiteX2" fmla="*/ 6679748 w 6679748"/>
              <a:gd name="connsiteY2" fmla="*/ 84702 h 4256885"/>
              <a:gd name="connsiteX3" fmla="*/ 916 w 6679748"/>
              <a:gd name="connsiteY3" fmla="*/ 4256885 h 4256885"/>
              <a:gd name="connsiteX4" fmla="*/ 0 w 6679748"/>
              <a:gd name="connsiteY4" fmla="*/ 3977107 h 4256885"/>
              <a:gd name="connsiteX5" fmla="*/ 6003596 w 6679748"/>
              <a:gd name="connsiteY5" fmla="*/ 1993 h 4256885"/>
              <a:gd name="connsiteX0" fmla="*/ 5998122 w 6679748"/>
              <a:gd name="connsiteY0" fmla="*/ 0 h 4257569"/>
              <a:gd name="connsiteX1" fmla="*/ 6628068 w 6679748"/>
              <a:gd name="connsiteY1" fmla="*/ 684 h 4257569"/>
              <a:gd name="connsiteX2" fmla="*/ 6679748 w 6679748"/>
              <a:gd name="connsiteY2" fmla="*/ 85386 h 4257569"/>
              <a:gd name="connsiteX3" fmla="*/ 916 w 6679748"/>
              <a:gd name="connsiteY3" fmla="*/ 4257569 h 4257569"/>
              <a:gd name="connsiteX4" fmla="*/ 0 w 6679748"/>
              <a:gd name="connsiteY4" fmla="*/ 3977791 h 4257569"/>
              <a:gd name="connsiteX5" fmla="*/ 5998122 w 6679748"/>
              <a:gd name="connsiteY5" fmla="*/ 0 h 4257569"/>
              <a:gd name="connsiteX0" fmla="*/ 5998122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8122 w 6677011"/>
              <a:gd name="connsiteY5" fmla="*/ 0 h 4257569"/>
              <a:gd name="connsiteX0" fmla="*/ 5992648 w 6677011"/>
              <a:gd name="connsiteY0" fmla="*/ 0 h 4257569"/>
              <a:gd name="connsiteX1" fmla="*/ 6628068 w 6677011"/>
              <a:gd name="connsiteY1" fmla="*/ 684 h 4257569"/>
              <a:gd name="connsiteX2" fmla="*/ 6677011 w 6677011"/>
              <a:gd name="connsiteY2" fmla="*/ 88064 h 4257569"/>
              <a:gd name="connsiteX3" fmla="*/ 916 w 6677011"/>
              <a:gd name="connsiteY3" fmla="*/ 4257569 h 4257569"/>
              <a:gd name="connsiteX4" fmla="*/ 0 w 6677011"/>
              <a:gd name="connsiteY4" fmla="*/ 3977791 h 4257569"/>
              <a:gd name="connsiteX5" fmla="*/ 5992648 w 6677011"/>
              <a:gd name="connsiteY5" fmla="*/ 0 h 4257569"/>
              <a:gd name="connsiteX0" fmla="*/ 5992648 w 6646805"/>
              <a:gd name="connsiteY0" fmla="*/ 0 h 4257569"/>
              <a:gd name="connsiteX1" fmla="*/ 6628068 w 6646805"/>
              <a:gd name="connsiteY1" fmla="*/ 684 h 4257569"/>
              <a:gd name="connsiteX2" fmla="*/ 6646805 w 6646805"/>
              <a:gd name="connsiteY2" fmla="*/ 508634 h 4257569"/>
              <a:gd name="connsiteX3" fmla="*/ 916 w 6646805"/>
              <a:gd name="connsiteY3" fmla="*/ 4257569 h 4257569"/>
              <a:gd name="connsiteX4" fmla="*/ 0 w 6646805"/>
              <a:gd name="connsiteY4" fmla="*/ 3977791 h 4257569"/>
              <a:gd name="connsiteX5" fmla="*/ 5992648 w 6646805"/>
              <a:gd name="connsiteY5" fmla="*/ 0 h 4257569"/>
              <a:gd name="connsiteX0" fmla="*/ 5992648 w 6748893"/>
              <a:gd name="connsiteY0" fmla="*/ 0 h 4257569"/>
              <a:gd name="connsiteX1" fmla="*/ 6748893 w 6748893"/>
              <a:gd name="connsiteY1" fmla="*/ 41603 h 4257569"/>
              <a:gd name="connsiteX2" fmla="*/ 6646805 w 6748893"/>
              <a:gd name="connsiteY2" fmla="*/ 508634 h 4257569"/>
              <a:gd name="connsiteX3" fmla="*/ 916 w 6748893"/>
              <a:gd name="connsiteY3" fmla="*/ 4257569 h 4257569"/>
              <a:gd name="connsiteX4" fmla="*/ 0 w 6748893"/>
              <a:gd name="connsiteY4" fmla="*/ 3977791 h 4257569"/>
              <a:gd name="connsiteX5" fmla="*/ 5992648 w 6748893"/>
              <a:gd name="connsiteY5" fmla="*/ 0 h 4257569"/>
              <a:gd name="connsiteX0" fmla="*/ 6692039 w 6748893"/>
              <a:gd name="connsiteY0" fmla="*/ 0 h 4250749"/>
              <a:gd name="connsiteX1" fmla="*/ 6748893 w 6748893"/>
              <a:gd name="connsiteY1" fmla="*/ 34783 h 4250749"/>
              <a:gd name="connsiteX2" fmla="*/ 6646805 w 6748893"/>
              <a:gd name="connsiteY2" fmla="*/ 501814 h 4250749"/>
              <a:gd name="connsiteX3" fmla="*/ 916 w 6748893"/>
              <a:gd name="connsiteY3" fmla="*/ 4250749 h 4250749"/>
              <a:gd name="connsiteX4" fmla="*/ 0 w 6748893"/>
              <a:gd name="connsiteY4" fmla="*/ 3970971 h 4250749"/>
              <a:gd name="connsiteX5" fmla="*/ 6692039 w 6748893"/>
              <a:gd name="connsiteY5" fmla="*/ 0 h 4250749"/>
              <a:gd name="connsiteX0" fmla="*/ 6715275 w 6748893"/>
              <a:gd name="connsiteY0" fmla="*/ 0 h 4291670"/>
              <a:gd name="connsiteX1" fmla="*/ 6748893 w 6748893"/>
              <a:gd name="connsiteY1" fmla="*/ 75704 h 4291670"/>
              <a:gd name="connsiteX2" fmla="*/ 6646805 w 6748893"/>
              <a:gd name="connsiteY2" fmla="*/ 542735 h 4291670"/>
              <a:gd name="connsiteX3" fmla="*/ 916 w 6748893"/>
              <a:gd name="connsiteY3" fmla="*/ 4291670 h 4291670"/>
              <a:gd name="connsiteX4" fmla="*/ 0 w 6748893"/>
              <a:gd name="connsiteY4" fmla="*/ 4011892 h 4291670"/>
              <a:gd name="connsiteX5" fmla="*/ 6715275 w 6748893"/>
              <a:gd name="connsiteY5" fmla="*/ 0 h 4291670"/>
              <a:gd name="connsiteX0" fmla="*/ 6714661 w 6748279"/>
              <a:gd name="connsiteY0" fmla="*/ 0 h 4291670"/>
              <a:gd name="connsiteX1" fmla="*/ 6748279 w 6748279"/>
              <a:gd name="connsiteY1" fmla="*/ 75704 h 4291670"/>
              <a:gd name="connsiteX2" fmla="*/ 6646191 w 6748279"/>
              <a:gd name="connsiteY2" fmla="*/ 542735 h 4291670"/>
              <a:gd name="connsiteX3" fmla="*/ 302 w 6748279"/>
              <a:gd name="connsiteY3" fmla="*/ 4291670 h 4291670"/>
              <a:gd name="connsiteX4" fmla="*/ 1709 w 6748279"/>
              <a:gd name="connsiteY4" fmla="*/ 3811837 h 4291670"/>
              <a:gd name="connsiteX5" fmla="*/ 6714661 w 6748279"/>
              <a:gd name="connsiteY5" fmla="*/ 0 h 4291670"/>
              <a:gd name="connsiteX0" fmla="*/ 6712952 w 6746570"/>
              <a:gd name="connsiteY0" fmla="*/ 0 h 3841042"/>
              <a:gd name="connsiteX1" fmla="*/ 6746570 w 6746570"/>
              <a:gd name="connsiteY1" fmla="*/ 75704 h 3841042"/>
              <a:gd name="connsiteX2" fmla="*/ 6644482 w 6746570"/>
              <a:gd name="connsiteY2" fmla="*/ 542735 h 3841042"/>
              <a:gd name="connsiteX3" fmla="*/ 814161 w 6746570"/>
              <a:gd name="connsiteY3" fmla="*/ 3800626 h 3841042"/>
              <a:gd name="connsiteX4" fmla="*/ 0 w 6746570"/>
              <a:gd name="connsiteY4" fmla="*/ 3811837 h 3841042"/>
              <a:gd name="connsiteX5" fmla="*/ 6712952 w 6746570"/>
              <a:gd name="connsiteY5" fmla="*/ 0 h 3841042"/>
              <a:gd name="connsiteX0" fmla="*/ 6712952 w 6746570"/>
              <a:gd name="connsiteY0" fmla="*/ 0 h 3856245"/>
              <a:gd name="connsiteX1" fmla="*/ 6746570 w 6746570"/>
              <a:gd name="connsiteY1" fmla="*/ 75704 h 3856245"/>
              <a:gd name="connsiteX2" fmla="*/ 6644482 w 6746570"/>
              <a:gd name="connsiteY2" fmla="*/ 542735 h 3856245"/>
              <a:gd name="connsiteX3" fmla="*/ 814161 w 6746570"/>
              <a:gd name="connsiteY3" fmla="*/ 3800626 h 3856245"/>
              <a:gd name="connsiteX4" fmla="*/ 0 w 6746570"/>
              <a:gd name="connsiteY4" fmla="*/ 3811837 h 3856245"/>
              <a:gd name="connsiteX5" fmla="*/ 6712952 w 6746570"/>
              <a:gd name="connsiteY5" fmla="*/ 0 h 3856245"/>
              <a:gd name="connsiteX0" fmla="*/ 6712952 w 6746570"/>
              <a:gd name="connsiteY0" fmla="*/ 0 h 3811837"/>
              <a:gd name="connsiteX1" fmla="*/ 6746570 w 6746570"/>
              <a:gd name="connsiteY1" fmla="*/ 75704 h 3811837"/>
              <a:gd name="connsiteX2" fmla="*/ 6644482 w 6746570"/>
              <a:gd name="connsiteY2" fmla="*/ 542735 h 3811837"/>
              <a:gd name="connsiteX3" fmla="*/ 814161 w 6746570"/>
              <a:gd name="connsiteY3" fmla="*/ 3800626 h 3811837"/>
              <a:gd name="connsiteX4" fmla="*/ 0 w 6746570"/>
              <a:gd name="connsiteY4" fmla="*/ 3811837 h 3811837"/>
              <a:gd name="connsiteX5" fmla="*/ 6712952 w 6746570"/>
              <a:gd name="connsiteY5" fmla="*/ 0 h 3811837"/>
              <a:gd name="connsiteX0" fmla="*/ 6766393 w 6800011"/>
              <a:gd name="connsiteY0" fmla="*/ 0 h 3834571"/>
              <a:gd name="connsiteX1" fmla="*/ 6800011 w 6800011"/>
              <a:gd name="connsiteY1" fmla="*/ 75704 h 3834571"/>
              <a:gd name="connsiteX2" fmla="*/ 6697923 w 6800011"/>
              <a:gd name="connsiteY2" fmla="*/ 542735 h 3834571"/>
              <a:gd name="connsiteX3" fmla="*/ 867602 w 6800011"/>
              <a:gd name="connsiteY3" fmla="*/ 3800626 h 3834571"/>
              <a:gd name="connsiteX4" fmla="*/ 0 w 6800011"/>
              <a:gd name="connsiteY4" fmla="*/ 3834571 h 3834571"/>
              <a:gd name="connsiteX5" fmla="*/ 6766393 w 6800011"/>
              <a:gd name="connsiteY5" fmla="*/ 0 h 3834571"/>
              <a:gd name="connsiteX0" fmla="*/ 6766393 w 6800011"/>
              <a:gd name="connsiteY0" fmla="*/ 0 h 3834726"/>
              <a:gd name="connsiteX1" fmla="*/ 6800011 w 6800011"/>
              <a:gd name="connsiteY1" fmla="*/ 75704 h 3834726"/>
              <a:gd name="connsiteX2" fmla="*/ 6697923 w 6800011"/>
              <a:gd name="connsiteY2" fmla="*/ 542735 h 3834726"/>
              <a:gd name="connsiteX3" fmla="*/ 479569 w 6800011"/>
              <a:gd name="connsiteY3" fmla="*/ 3834726 h 3834726"/>
              <a:gd name="connsiteX4" fmla="*/ 0 w 6800011"/>
              <a:gd name="connsiteY4" fmla="*/ 3834571 h 3834726"/>
              <a:gd name="connsiteX5" fmla="*/ 6766393 w 6800011"/>
              <a:gd name="connsiteY5" fmla="*/ 0 h 3834726"/>
              <a:gd name="connsiteX0" fmla="*/ 6771041 w 6804659"/>
              <a:gd name="connsiteY0" fmla="*/ 0 h 3834726"/>
              <a:gd name="connsiteX1" fmla="*/ 6804659 w 6804659"/>
              <a:gd name="connsiteY1" fmla="*/ 75704 h 3834726"/>
              <a:gd name="connsiteX2" fmla="*/ 6702571 w 6804659"/>
              <a:gd name="connsiteY2" fmla="*/ 542735 h 3834726"/>
              <a:gd name="connsiteX3" fmla="*/ 484217 w 6804659"/>
              <a:gd name="connsiteY3" fmla="*/ 3834726 h 3834726"/>
              <a:gd name="connsiteX4" fmla="*/ 0 w 6804659"/>
              <a:gd name="connsiteY4" fmla="*/ 3834571 h 3834726"/>
              <a:gd name="connsiteX5" fmla="*/ 6771041 w 6804659"/>
              <a:gd name="connsiteY5" fmla="*/ 0 h 3834726"/>
              <a:gd name="connsiteX0" fmla="*/ 6771041 w 6806982"/>
              <a:gd name="connsiteY0" fmla="*/ 0 h 3834726"/>
              <a:gd name="connsiteX1" fmla="*/ 6806982 w 6806982"/>
              <a:gd name="connsiteY1" fmla="*/ 71158 h 3834726"/>
              <a:gd name="connsiteX2" fmla="*/ 6702571 w 6806982"/>
              <a:gd name="connsiteY2" fmla="*/ 542735 h 3834726"/>
              <a:gd name="connsiteX3" fmla="*/ 484217 w 6806982"/>
              <a:gd name="connsiteY3" fmla="*/ 3834726 h 3834726"/>
              <a:gd name="connsiteX4" fmla="*/ 0 w 6806982"/>
              <a:gd name="connsiteY4" fmla="*/ 3834571 h 3834726"/>
              <a:gd name="connsiteX5" fmla="*/ 6771041 w 6806982"/>
              <a:gd name="connsiteY5" fmla="*/ 0 h 383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06982" h="3834726">
                <a:moveTo>
                  <a:pt x="6771041" y="0"/>
                </a:moveTo>
                <a:lnTo>
                  <a:pt x="6806982" y="71158"/>
                </a:lnTo>
                <a:lnTo>
                  <a:pt x="6702571" y="542735"/>
                </a:lnTo>
                <a:lnTo>
                  <a:pt x="484217" y="3834726"/>
                </a:lnTo>
                <a:lnTo>
                  <a:pt x="0" y="3834571"/>
                </a:lnTo>
                <a:lnTo>
                  <a:pt x="6771041" y="0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Freihandform: Form 85">
            <a:extLst>
              <a:ext uri="{FF2B5EF4-FFF2-40B4-BE49-F238E27FC236}">
                <a16:creationId xmlns:a16="http://schemas.microsoft.com/office/drawing/2014/main" id="{1EADB64B-69E2-4AC7-B7B7-DDD26171667D}"/>
              </a:ext>
            </a:extLst>
          </p:cNvPr>
          <p:cNvSpPr/>
          <p:nvPr/>
        </p:nvSpPr>
        <p:spPr>
          <a:xfrm>
            <a:off x="3109321" y="1522244"/>
            <a:ext cx="6375443" cy="3448390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84120 w 6384120"/>
              <a:gd name="connsiteY0" fmla="*/ 0 h 3440026"/>
              <a:gd name="connsiteX1" fmla="*/ 6271823 w 6384120"/>
              <a:gd name="connsiteY1" fmla="*/ 524969 h 3440026"/>
              <a:gd name="connsiteX2" fmla="*/ 656652 w 6384120"/>
              <a:gd name="connsiteY2" fmla="*/ 3440026 h 3440026"/>
              <a:gd name="connsiteX3" fmla="*/ 0 w 6384120"/>
              <a:gd name="connsiteY3" fmla="*/ 3439147 h 3440026"/>
              <a:gd name="connsiteX4" fmla="*/ 6384120 w 6384120"/>
              <a:gd name="connsiteY4" fmla="*/ 0 h 34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4120" h="3440026">
                <a:moveTo>
                  <a:pt x="6384120" y="0"/>
                </a:moveTo>
                <a:lnTo>
                  <a:pt x="6271823" y="524969"/>
                </a:lnTo>
                <a:lnTo>
                  <a:pt x="656652" y="3440026"/>
                </a:lnTo>
                <a:lnTo>
                  <a:pt x="0" y="3439147"/>
                </a:lnTo>
                <a:lnTo>
                  <a:pt x="6384120" y="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Freihandform: Form 86">
            <a:extLst>
              <a:ext uri="{FF2B5EF4-FFF2-40B4-BE49-F238E27FC236}">
                <a16:creationId xmlns:a16="http://schemas.microsoft.com/office/drawing/2014/main" id="{7F5B5348-DFD6-487D-A37D-53A66B99D97E}"/>
              </a:ext>
            </a:extLst>
          </p:cNvPr>
          <p:cNvSpPr/>
          <p:nvPr/>
        </p:nvSpPr>
        <p:spPr>
          <a:xfrm>
            <a:off x="3766544" y="2048498"/>
            <a:ext cx="5603920" cy="2922134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76966 w 6376966"/>
              <a:gd name="connsiteY0" fmla="*/ 0 h 3440026"/>
              <a:gd name="connsiteX1" fmla="*/ 5990454 w 6376966"/>
              <a:gd name="connsiteY1" fmla="*/ 907420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038369 w 6038369"/>
              <a:gd name="connsiteY0" fmla="*/ 0 h 2998188"/>
              <a:gd name="connsiteX1" fmla="*/ 5990454 w 6038369"/>
              <a:gd name="connsiteY1" fmla="*/ 465582 h 2998188"/>
              <a:gd name="connsiteX2" fmla="*/ 649498 w 6038369"/>
              <a:gd name="connsiteY2" fmla="*/ 2998188 h 2998188"/>
              <a:gd name="connsiteX3" fmla="*/ 0 w 6038369"/>
              <a:gd name="connsiteY3" fmla="*/ 2997309 h 2998188"/>
              <a:gd name="connsiteX4" fmla="*/ 6038369 w 6038369"/>
              <a:gd name="connsiteY4" fmla="*/ 0 h 2998188"/>
              <a:gd name="connsiteX0" fmla="*/ 6109904 w 6109904"/>
              <a:gd name="connsiteY0" fmla="*/ 0 h 3067077"/>
              <a:gd name="connsiteX1" fmla="*/ 5990454 w 6109904"/>
              <a:gd name="connsiteY1" fmla="*/ 534471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0455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2841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6198"/>
              <a:gd name="connsiteX1" fmla="*/ 5992841 w 6109904"/>
              <a:gd name="connsiteY1" fmla="*/ 536847 h 3066198"/>
              <a:gd name="connsiteX2" fmla="*/ 1584218 w 6109904"/>
              <a:gd name="connsiteY2" fmla="*/ 2803399 h 3066198"/>
              <a:gd name="connsiteX3" fmla="*/ 0 w 6109904"/>
              <a:gd name="connsiteY3" fmla="*/ 3066198 h 3066198"/>
              <a:gd name="connsiteX4" fmla="*/ 6109904 w 6109904"/>
              <a:gd name="connsiteY4" fmla="*/ 0 h 3066198"/>
              <a:gd name="connsiteX0" fmla="*/ 5122724 w 5122724"/>
              <a:gd name="connsiteY0" fmla="*/ 0 h 2857156"/>
              <a:gd name="connsiteX1" fmla="*/ 5005661 w 5122724"/>
              <a:gd name="connsiteY1" fmla="*/ 536847 h 2857156"/>
              <a:gd name="connsiteX2" fmla="*/ 597038 w 5122724"/>
              <a:gd name="connsiteY2" fmla="*/ 2803399 h 2857156"/>
              <a:gd name="connsiteX3" fmla="*/ 0 w 5122724"/>
              <a:gd name="connsiteY3" fmla="*/ 2857156 h 2857156"/>
              <a:gd name="connsiteX4" fmla="*/ 5122724 w 5122724"/>
              <a:gd name="connsiteY4" fmla="*/ 0 h 2857156"/>
              <a:gd name="connsiteX0" fmla="*/ 5602007 w 5602007"/>
              <a:gd name="connsiteY0" fmla="*/ 0 h 2909417"/>
              <a:gd name="connsiteX1" fmla="*/ 5484944 w 5602007"/>
              <a:gd name="connsiteY1" fmla="*/ 536847 h 2909417"/>
              <a:gd name="connsiteX2" fmla="*/ 1076321 w 5602007"/>
              <a:gd name="connsiteY2" fmla="*/ 2803399 h 2909417"/>
              <a:gd name="connsiteX3" fmla="*/ 0 w 5602007"/>
              <a:gd name="connsiteY3" fmla="*/ 2909417 h 2909417"/>
              <a:gd name="connsiteX4" fmla="*/ 5602007 w 5602007"/>
              <a:gd name="connsiteY4" fmla="*/ 0 h 2909417"/>
              <a:gd name="connsiteX0" fmla="*/ 5602007 w 5602007"/>
              <a:gd name="connsiteY0" fmla="*/ 0 h 2915045"/>
              <a:gd name="connsiteX1" fmla="*/ 5484944 w 5602007"/>
              <a:gd name="connsiteY1" fmla="*/ 536847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606776 w 5606776"/>
              <a:gd name="connsiteY0" fmla="*/ 0 h 2915045"/>
              <a:gd name="connsiteX1" fmla="*/ 5489713 w 5606776"/>
              <a:gd name="connsiteY1" fmla="*/ 536847 h 2915045"/>
              <a:gd name="connsiteX2" fmla="*/ 618499 w 5606776"/>
              <a:gd name="connsiteY2" fmla="*/ 2915045 h 2915045"/>
              <a:gd name="connsiteX3" fmla="*/ 0 w 5606776"/>
              <a:gd name="connsiteY3" fmla="*/ 2914167 h 2915045"/>
              <a:gd name="connsiteX4" fmla="*/ 5606776 w 5606776"/>
              <a:gd name="connsiteY4" fmla="*/ 0 h 2915045"/>
              <a:gd name="connsiteX0" fmla="*/ 5611545 w 5611545"/>
              <a:gd name="connsiteY0" fmla="*/ 0 h 2915045"/>
              <a:gd name="connsiteX1" fmla="*/ 5494482 w 5611545"/>
              <a:gd name="connsiteY1" fmla="*/ 536847 h 2915045"/>
              <a:gd name="connsiteX2" fmla="*/ 623268 w 5611545"/>
              <a:gd name="connsiteY2" fmla="*/ 2915045 h 2915045"/>
              <a:gd name="connsiteX3" fmla="*/ 0 w 5611545"/>
              <a:gd name="connsiteY3" fmla="*/ 2914167 h 2915045"/>
              <a:gd name="connsiteX4" fmla="*/ 5611545 w 5611545"/>
              <a:gd name="connsiteY4" fmla="*/ 0 h 291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1545" h="2915045">
                <a:moveTo>
                  <a:pt x="5611545" y="0"/>
                </a:moveTo>
                <a:lnTo>
                  <a:pt x="5494482" y="536847"/>
                </a:lnTo>
                <a:lnTo>
                  <a:pt x="623268" y="2915045"/>
                </a:lnTo>
                <a:lnTo>
                  <a:pt x="0" y="2914167"/>
                </a:lnTo>
                <a:lnTo>
                  <a:pt x="5611545" y="0"/>
                </a:ln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Freihandform: Form 87">
            <a:extLst>
              <a:ext uri="{FF2B5EF4-FFF2-40B4-BE49-F238E27FC236}">
                <a16:creationId xmlns:a16="http://schemas.microsoft.com/office/drawing/2014/main" id="{C6F744F3-49D1-4D48-BFFB-F4C1D9CBDA0D}"/>
              </a:ext>
            </a:extLst>
          </p:cNvPr>
          <p:cNvSpPr/>
          <p:nvPr/>
        </p:nvSpPr>
        <p:spPr>
          <a:xfrm>
            <a:off x="4399959" y="2586662"/>
            <a:ext cx="4856206" cy="2383972"/>
          </a:xfrm>
          <a:custGeom>
            <a:avLst/>
            <a:gdLst>
              <a:gd name="connsiteX0" fmla="*/ 4021626 w 4233975"/>
              <a:gd name="connsiteY0" fmla="*/ 0 h 3453919"/>
              <a:gd name="connsiteX1" fmla="*/ 4233975 w 4233975"/>
              <a:gd name="connsiteY1" fmla="*/ 329358 h 3453919"/>
              <a:gd name="connsiteX2" fmla="*/ 4333 w 4233975"/>
              <a:gd name="connsiteY2" fmla="*/ 3453919 h 3453919"/>
              <a:gd name="connsiteX3" fmla="*/ 0 w 4233975"/>
              <a:gd name="connsiteY3" fmla="*/ 3137562 h 3453919"/>
              <a:gd name="connsiteX4" fmla="*/ 4021626 w 4233975"/>
              <a:gd name="connsiteY4" fmla="*/ 0 h 3453919"/>
              <a:gd name="connsiteX0" fmla="*/ 4021626 w 4242654"/>
              <a:gd name="connsiteY0" fmla="*/ 0 h 3453919"/>
              <a:gd name="connsiteX1" fmla="*/ 4242654 w 4242654"/>
              <a:gd name="connsiteY1" fmla="*/ 333682 h 3453919"/>
              <a:gd name="connsiteX2" fmla="*/ 4333 w 4242654"/>
              <a:gd name="connsiteY2" fmla="*/ 3453919 h 3453919"/>
              <a:gd name="connsiteX3" fmla="*/ 0 w 4242654"/>
              <a:gd name="connsiteY3" fmla="*/ 3137562 h 3453919"/>
              <a:gd name="connsiteX4" fmla="*/ 4021626 w 4242654"/>
              <a:gd name="connsiteY4" fmla="*/ 0 h 3453919"/>
              <a:gd name="connsiteX0" fmla="*/ 4025967 w 4242654"/>
              <a:gd name="connsiteY0" fmla="*/ 0 h 3427980"/>
              <a:gd name="connsiteX1" fmla="*/ 4242654 w 4242654"/>
              <a:gd name="connsiteY1" fmla="*/ 307743 h 3427980"/>
              <a:gd name="connsiteX2" fmla="*/ 4333 w 4242654"/>
              <a:gd name="connsiteY2" fmla="*/ 3427980 h 3427980"/>
              <a:gd name="connsiteX3" fmla="*/ 0 w 4242654"/>
              <a:gd name="connsiteY3" fmla="*/ 3111623 h 3427980"/>
              <a:gd name="connsiteX4" fmla="*/ 4025967 w 4242654"/>
              <a:gd name="connsiteY4" fmla="*/ 0 h 3427980"/>
              <a:gd name="connsiteX0" fmla="*/ 4030307 w 4242654"/>
              <a:gd name="connsiteY0" fmla="*/ 0 h 3440949"/>
              <a:gd name="connsiteX1" fmla="*/ 4242654 w 4242654"/>
              <a:gd name="connsiteY1" fmla="*/ 320712 h 3440949"/>
              <a:gd name="connsiteX2" fmla="*/ 4333 w 4242654"/>
              <a:gd name="connsiteY2" fmla="*/ 3440949 h 3440949"/>
              <a:gd name="connsiteX3" fmla="*/ 0 w 4242654"/>
              <a:gd name="connsiteY3" fmla="*/ 3124592 h 3440949"/>
              <a:gd name="connsiteX4" fmla="*/ 4030307 w 4242654"/>
              <a:gd name="connsiteY4" fmla="*/ 0 h 3440949"/>
              <a:gd name="connsiteX0" fmla="*/ 4030307 w 4698306"/>
              <a:gd name="connsiteY0" fmla="*/ 7846 h 3448795"/>
              <a:gd name="connsiteX1" fmla="*/ 4698306 w 4698306"/>
              <a:gd name="connsiteY1" fmla="*/ 0 h 3448795"/>
              <a:gd name="connsiteX2" fmla="*/ 4333 w 4698306"/>
              <a:gd name="connsiteY2" fmla="*/ 3448795 h 3448795"/>
              <a:gd name="connsiteX3" fmla="*/ 0 w 4698306"/>
              <a:gd name="connsiteY3" fmla="*/ 3132438 h 3448795"/>
              <a:gd name="connsiteX4" fmla="*/ 4030307 w 4698306"/>
              <a:gd name="connsiteY4" fmla="*/ 7846 h 3448795"/>
              <a:gd name="connsiteX0" fmla="*/ 4026891 w 4698306"/>
              <a:gd name="connsiteY0" fmla="*/ 0 h 3451160"/>
              <a:gd name="connsiteX1" fmla="*/ 4698306 w 4698306"/>
              <a:gd name="connsiteY1" fmla="*/ 2365 h 3451160"/>
              <a:gd name="connsiteX2" fmla="*/ 4333 w 4698306"/>
              <a:gd name="connsiteY2" fmla="*/ 3451160 h 3451160"/>
              <a:gd name="connsiteX3" fmla="*/ 0 w 4698306"/>
              <a:gd name="connsiteY3" fmla="*/ 3134803 h 3451160"/>
              <a:gd name="connsiteX4" fmla="*/ 4026891 w 4698306"/>
              <a:gd name="connsiteY4" fmla="*/ 0 h 3451160"/>
              <a:gd name="connsiteX0" fmla="*/ 4026891 w 4701723"/>
              <a:gd name="connsiteY0" fmla="*/ 0 h 3451160"/>
              <a:gd name="connsiteX1" fmla="*/ 4701723 w 4701723"/>
              <a:gd name="connsiteY1" fmla="*/ 2365 h 3451160"/>
              <a:gd name="connsiteX2" fmla="*/ 4333 w 4701723"/>
              <a:gd name="connsiteY2" fmla="*/ 3451160 h 3451160"/>
              <a:gd name="connsiteX3" fmla="*/ 0 w 4701723"/>
              <a:gd name="connsiteY3" fmla="*/ 3134803 h 3451160"/>
              <a:gd name="connsiteX4" fmla="*/ 4026891 w 4701723"/>
              <a:gd name="connsiteY4" fmla="*/ 0 h 3451160"/>
              <a:gd name="connsiteX0" fmla="*/ 4183146 w 4857978"/>
              <a:gd name="connsiteY0" fmla="*/ 0 h 3662187"/>
              <a:gd name="connsiteX1" fmla="*/ 4857978 w 4857978"/>
              <a:gd name="connsiteY1" fmla="*/ 2365 h 3662187"/>
              <a:gd name="connsiteX2" fmla="*/ 9 w 4857978"/>
              <a:gd name="connsiteY2" fmla="*/ 3662187 h 3662187"/>
              <a:gd name="connsiteX3" fmla="*/ 156255 w 4857978"/>
              <a:gd name="connsiteY3" fmla="*/ 3134803 h 3662187"/>
              <a:gd name="connsiteX4" fmla="*/ 4183146 w 4857978"/>
              <a:gd name="connsiteY4" fmla="*/ 0 h 3662187"/>
              <a:gd name="connsiteX0" fmla="*/ 4184053 w 4858885"/>
              <a:gd name="connsiteY0" fmla="*/ 0 h 3662187"/>
              <a:gd name="connsiteX1" fmla="*/ 4858885 w 4858885"/>
              <a:gd name="connsiteY1" fmla="*/ 2365 h 3662187"/>
              <a:gd name="connsiteX2" fmla="*/ 916 w 4858885"/>
              <a:gd name="connsiteY2" fmla="*/ 3662187 h 3662187"/>
              <a:gd name="connsiteX3" fmla="*/ 0 w 4858885"/>
              <a:gd name="connsiteY3" fmla="*/ 3311794 h 3662187"/>
              <a:gd name="connsiteX4" fmla="*/ 4184053 w 4858885"/>
              <a:gd name="connsiteY4" fmla="*/ 0 h 3662187"/>
              <a:gd name="connsiteX0" fmla="*/ 4184053 w 5415788"/>
              <a:gd name="connsiteY0" fmla="*/ 150799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184053 w 5415788"/>
              <a:gd name="connsiteY4" fmla="*/ 150799 h 3812986"/>
              <a:gd name="connsiteX0" fmla="*/ 4710206 w 5415788"/>
              <a:gd name="connsiteY0" fmla="*/ 4442 h 3812986"/>
              <a:gd name="connsiteX1" fmla="*/ 5415788 w 5415788"/>
              <a:gd name="connsiteY1" fmla="*/ 0 h 3812986"/>
              <a:gd name="connsiteX2" fmla="*/ 916 w 5415788"/>
              <a:gd name="connsiteY2" fmla="*/ 3812986 h 3812986"/>
              <a:gd name="connsiteX3" fmla="*/ 0 w 5415788"/>
              <a:gd name="connsiteY3" fmla="*/ 3462593 h 3812986"/>
              <a:gd name="connsiteX4" fmla="*/ 4710206 w 5415788"/>
              <a:gd name="connsiteY4" fmla="*/ 4442 h 3812986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64958 h 3815351"/>
              <a:gd name="connsiteX4" fmla="*/ 4710206 w 5415788"/>
              <a:gd name="connsiteY4" fmla="*/ 0 h 3815351"/>
              <a:gd name="connsiteX0" fmla="*/ 4710206 w 5415788"/>
              <a:gd name="connsiteY0" fmla="*/ 0 h 3815351"/>
              <a:gd name="connsiteX1" fmla="*/ 5415788 w 5415788"/>
              <a:gd name="connsiteY1" fmla="*/ 2365 h 3815351"/>
              <a:gd name="connsiteX2" fmla="*/ 916 w 5415788"/>
              <a:gd name="connsiteY2" fmla="*/ 3815351 h 3815351"/>
              <a:gd name="connsiteX3" fmla="*/ 0 w 5415788"/>
              <a:gd name="connsiteY3" fmla="*/ 3458151 h 3815351"/>
              <a:gd name="connsiteX4" fmla="*/ 4710206 w 5415788"/>
              <a:gd name="connsiteY4" fmla="*/ 0 h 3815351"/>
              <a:gd name="connsiteX0" fmla="*/ 5313482 w 6019064"/>
              <a:gd name="connsiteY0" fmla="*/ 0 h 3864110"/>
              <a:gd name="connsiteX1" fmla="*/ 6019064 w 6019064"/>
              <a:gd name="connsiteY1" fmla="*/ 2365 h 3864110"/>
              <a:gd name="connsiteX2" fmla="*/ 604192 w 6019064"/>
              <a:gd name="connsiteY2" fmla="*/ 3815351 h 3864110"/>
              <a:gd name="connsiteX3" fmla="*/ 0 w 6019064"/>
              <a:gd name="connsiteY3" fmla="*/ 3835852 h 3864110"/>
              <a:gd name="connsiteX4" fmla="*/ 5313482 w 6019064"/>
              <a:gd name="connsiteY4" fmla="*/ 0 h 3864110"/>
              <a:gd name="connsiteX0" fmla="*/ 5313482 w 6019064"/>
              <a:gd name="connsiteY0" fmla="*/ 0 h 3835914"/>
              <a:gd name="connsiteX1" fmla="*/ 6019064 w 6019064"/>
              <a:gd name="connsiteY1" fmla="*/ 2365 h 3835914"/>
              <a:gd name="connsiteX2" fmla="*/ 604192 w 6019064"/>
              <a:gd name="connsiteY2" fmla="*/ 3815351 h 3835914"/>
              <a:gd name="connsiteX3" fmla="*/ 0 w 6019064"/>
              <a:gd name="connsiteY3" fmla="*/ 3835852 h 3835914"/>
              <a:gd name="connsiteX4" fmla="*/ 5313482 w 6019064"/>
              <a:gd name="connsiteY4" fmla="*/ 0 h 3835914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313482 w 6019064"/>
              <a:gd name="connsiteY0" fmla="*/ 0 h 3843857"/>
              <a:gd name="connsiteX1" fmla="*/ 6019064 w 6019064"/>
              <a:gd name="connsiteY1" fmla="*/ 2365 h 3843857"/>
              <a:gd name="connsiteX2" fmla="*/ 635190 w 6019064"/>
              <a:gd name="connsiteY2" fmla="*/ 3843857 h 3843857"/>
              <a:gd name="connsiteX3" fmla="*/ 0 w 6019064"/>
              <a:gd name="connsiteY3" fmla="*/ 3835852 h 3843857"/>
              <a:gd name="connsiteX4" fmla="*/ 5313482 w 6019064"/>
              <a:gd name="connsiteY4" fmla="*/ 0 h 3843857"/>
              <a:gd name="connsiteX0" fmla="*/ 5289638 w 5995220"/>
              <a:gd name="connsiteY0" fmla="*/ 0 h 3843857"/>
              <a:gd name="connsiteX1" fmla="*/ 5995220 w 5995220"/>
              <a:gd name="connsiteY1" fmla="*/ 2365 h 3843857"/>
              <a:gd name="connsiteX2" fmla="*/ 611346 w 5995220"/>
              <a:gd name="connsiteY2" fmla="*/ 3843857 h 3843857"/>
              <a:gd name="connsiteX3" fmla="*/ 0 w 5995220"/>
              <a:gd name="connsiteY3" fmla="*/ 3842978 h 3843857"/>
              <a:gd name="connsiteX4" fmla="*/ 5289638 w 5995220"/>
              <a:gd name="connsiteY4" fmla="*/ 0 h 3843857"/>
              <a:gd name="connsiteX0" fmla="*/ 5311098 w 6016680"/>
              <a:gd name="connsiteY0" fmla="*/ 0 h 3843857"/>
              <a:gd name="connsiteX1" fmla="*/ 6016680 w 6016680"/>
              <a:gd name="connsiteY1" fmla="*/ 2365 h 3843857"/>
              <a:gd name="connsiteX2" fmla="*/ 632806 w 6016680"/>
              <a:gd name="connsiteY2" fmla="*/ 3843857 h 3843857"/>
              <a:gd name="connsiteX3" fmla="*/ 0 w 6016680"/>
              <a:gd name="connsiteY3" fmla="*/ 3842978 h 3843857"/>
              <a:gd name="connsiteX4" fmla="*/ 5311098 w 6016680"/>
              <a:gd name="connsiteY4" fmla="*/ 0 h 3843857"/>
              <a:gd name="connsiteX0" fmla="*/ 5311098 w 6240823"/>
              <a:gd name="connsiteY0" fmla="*/ 0 h 3843857"/>
              <a:gd name="connsiteX1" fmla="*/ 6240823 w 6240823"/>
              <a:gd name="connsiteY1" fmla="*/ 928800 h 3843857"/>
              <a:gd name="connsiteX2" fmla="*/ 632806 w 6240823"/>
              <a:gd name="connsiteY2" fmla="*/ 3843857 h 3843857"/>
              <a:gd name="connsiteX3" fmla="*/ 0 w 6240823"/>
              <a:gd name="connsiteY3" fmla="*/ 3842978 h 3843857"/>
              <a:gd name="connsiteX4" fmla="*/ 5311098 w 6240823"/>
              <a:gd name="connsiteY4" fmla="*/ 0 h 3843857"/>
              <a:gd name="connsiteX0" fmla="*/ 6360274 w 6360274"/>
              <a:gd name="connsiteY0" fmla="*/ 0 h 3440026"/>
              <a:gd name="connsiteX1" fmla="*/ 6240823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50362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60274 w 6360274"/>
              <a:gd name="connsiteY0" fmla="*/ 0 h 3440026"/>
              <a:gd name="connsiteX1" fmla="*/ 6247977 w 6360274"/>
              <a:gd name="connsiteY1" fmla="*/ 524969 h 3440026"/>
              <a:gd name="connsiteX2" fmla="*/ 632806 w 6360274"/>
              <a:gd name="connsiteY2" fmla="*/ 3440026 h 3440026"/>
              <a:gd name="connsiteX3" fmla="*/ 0 w 6360274"/>
              <a:gd name="connsiteY3" fmla="*/ 3439147 h 3440026"/>
              <a:gd name="connsiteX4" fmla="*/ 6360274 w 6360274"/>
              <a:gd name="connsiteY4" fmla="*/ 0 h 3440026"/>
              <a:gd name="connsiteX0" fmla="*/ 6376966 w 6376966"/>
              <a:gd name="connsiteY0" fmla="*/ 0 h 3440026"/>
              <a:gd name="connsiteX1" fmla="*/ 6264669 w 6376966"/>
              <a:gd name="connsiteY1" fmla="*/ 524969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376966 w 6376966"/>
              <a:gd name="connsiteY0" fmla="*/ 0 h 3440026"/>
              <a:gd name="connsiteX1" fmla="*/ 5990454 w 6376966"/>
              <a:gd name="connsiteY1" fmla="*/ 907420 h 3440026"/>
              <a:gd name="connsiteX2" fmla="*/ 649498 w 6376966"/>
              <a:gd name="connsiteY2" fmla="*/ 3440026 h 3440026"/>
              <a:gd name="connsiteX3" fmla="*/ 0 w 6376966"/>
              <a:gd name="connsiteY3" fmla="*/ 3439147 h 3440026"/>
              <a:gd name="connsiteX4" fmla="*/ 6376966 w 6376966"/>
              <a:gd name="connsiteY4" fmla="*/ 0 h 3440026"/>
              <a:gd name="connsiteX0" fmla="*/ 6038369 w 6038369"/>
              <a:gd name="connsiteY0" fmla="*/ 0 h 2998188"/>
              <a:gd name="connsiteX1" fmla="*/ 5990454 w 6038369"/>
              <a:gd name="connsiteY1" fmla="*/ 465582 h 2998188"/>
              <a:gd name="connsiteX2" fmla="*/ 649498 w 6038369"/>
              <a:gd name="connsiteY2" fmla="*/ 2998188 h 2998188"/>
              <a:gd name="connsiteX3" fmla="*/ 0 w 6038369"/>
              <a:gd name="connsiteY3" fmla="*/ 2997309 h 2998188"/>
              <a:gd name="connsiteX4" fmla="*/ 6038369 w 6038369"/>
              <a:gd name="connsiteY4" fmla="*/ 0 h 2998188"/>
              <a:gd name="connsiteX0" fmla="*/ 6109904 w 6109904"/>
              <a:gd name="connsiteY0" fmla="*/ 0 h 3067077"/>
              <a:gd name="connsiteX1" fmla="*/ 5990454 w 6109904"/>
              <a:gd name="connsiteY1" fmla="*/ 534471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0455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7077"/>
              <a:gd name="connsiteX1" fmla="*/ 5992841 w 6109904"/>
              <a:gd name="connsiteY1" fmla="*/ 536847 h 3067077"/>
              <a:gd name="connsiteX2" fmla="*/ 649498 w 6109904"/>
              <a:gd name="connsiteY2" fmla="*/ 3067077 h 3067077"/>
              <a:gd name="connsiteX3" fmla="*/ 0 w 6109904"/>
              <a:gd name="connsiteY3" fmla="*/ 3066198 h 3067077"/>
              <a:gd name="connsiteX4" fmla="*/ 6109904 w 6109904"/>
              <a:gd name="connsiteY4" fmla="*/ 0 h 3067077"/>
              <a:gd name="connsiteX0" fmla="*/ 6109904 w 6109904"/>
              <a:gd name="connsiteY0" fmla="*/ 0 h 3066198"/>
              <a:gd name="connsiteX1" fmla="*/ 5992841 w 6109904"/>
              <a:gd name="connsiteY1" fmla="*/ 536847 h 3066198"/>
              <a:gd name="connsiteX2" fmla="*/ 1584218 w 6109904"/>
              <a:gd name="connsiteY2" fmla="*/ 2803399 h 3066198"/>
              <a:gd name="connsiteX3" fmla="*/ 0 w 6109904"/>
              <a:gd name="connsiteY3" fmla="*/ 3066198 h 3066198"/>
              <a:gd name="connsiteX4" fmla="*/ 6109904 w 6109904"/>
              <a:gd name="connsiteY4" fmla="*/ 0 h 3066198"/>
              <a:gd name="connsiteX0" fmla="*/ 5122724 w 5122724"/>
              <a:gd name="connsiteY0" fmla="*/ 0 h 2857156"/>
              <a:gd name="connsiteX1" fmla="*/ 5005661 w 5122724"/>
              <a:gd name="connsiteY1" fmla="*/ 536847 h 2857156"/>
              <a:gd name="connsiteX2" fmla="*/ 597038 w 5122724"/>
              <a:gd name="connsiteY2" fmla="*/ 2803399 h 2857156"/>
              <a:gd name="connsiteX3" fmla="*/ 0 w 5122724"/>
              <a:gd name="connsiteY3" fmla="*/ 2857156 h 2857156"/>
              <a:gd name="connsiteX4" fmla="*/ 5122724 w 5122724"/>
              <a:gd name="connsiteY4" fmla="*/ 0 h 2857156"/>
              <a:gd name="connsiteX0" fmla="*/ 5602007 w 5602007"/>
              <a:gd name="connsiteY0" fmla="*/ 0 h 2909417"/>
              <a:gd name="connsiteX1" fmla="*/ 5484944 w 5602007"/>
              <a:gd name="connsiteY1" fmla="*/ 536847 h 2909417"/>
              <a:gd name="connsiteX2" fmla="*/ 1076321 w 5602007"/>
              <a:gd name="connsiteY2" fmla="*/ 2803399 h 2909417"/>
              <a:gd name="connsiteX3" fmla="*/ 0 w 5602007"/>
              <a:gd name="connsiteY3" fmla="*/ 2909417 h 2909417"/>
              <a:gd name="connsiteX4" fmla="*/ 5602007 w 5602007"/>
              <a:gd name="connsiteY4" fmla="*/ 0 h 2909417"/>
              <a:gd name="connsiteX0" fmla="*/ 5602007 w 5602007"/>
              <a:gd name="connsiteY0" fmla="*/ 0 h 2915045"/>
              <a:gd name="connsiteX1" fmla="*/ 5484944 w 5602007"/>
              <a:gd name="connsiteY1" fmla="*/ 536847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602007 w 5602007"/>
              <a:gd name="connsiteY0" fmla="*/ 0 h 2915045"/>
              <a:gd name="connsiteX1" fmla="*/ 5151115 w 5602007"/>
              <a:gd name="connsiteY1" fmla="*/ 878916 h 2915045"/>
              <a:gd name="connsiteX2" fmla="*/ 613730 w 5602007"/>
              <a:gd name="connsiteY2" fmla="*/ 2915045 h 2915045"/>
              <a:gd name="connsiteX3" fmla="*/ 0 w 5602007"/>
              <a:gd name="connsiteY3" fmla="*/ 2909417 h 2915045"/>
              <a:gd name="connsiteX4" fmla="*/ 5602007 w 5602007"/>
              <a:gd name="connsiteY4" fmla="*/ 0 h 2915045"/>
              <a:gd name="connsiteX0" fmla="*/ 5241949 w 5241949"/>
              <a:gd name="connsiteY0" fmla="*/ 0 h 2449452"/>
              <a:gd name="connsiteX1" fmla="*/ 5151115 w 5241949"/>
              <a:gd name="connsiteY1" fmla="*/ 413323 h 2449452"/>
              <a:gd name="connsiteX2" fmla="*/ 613730 w 5241949"/>
              <a:gd name="connsiteY2" fmla="*/ 2449452 h 2449452"/>
              <a:gd name="connsiteX3" fmla="*/ 0 w 5241949"/>
              <a:gd name="connsiteY3" fmla="*/ 2443824 h 2449452"/>
              <a:gd name="connsiteX4" fmla="*/ 5241949 w 5241949"/>
              <a:gd name="connsiteY4" fmla="*/ 0 h 2449452"/>
              <a:gd name="connsiteX0" fmla="*/ 5334944 w 5334944"/>
              <a:gd name="connsiteY0" fmla="*/ 0 h 2530218"/>
              <a:gd name="connsiteX1" fmla="*/ 5151115 w 5334944"/>
              <a:gd name="connsiteY1" fmla="*/ 494089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30218"/>
              <a:gd name="connsiteX1" fmla="*/ 5232188 w 5334944"/>
              <a:gd name="connsiteY1" fmla="*/ 486963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30218"/>
              <a:gd name="connsiteX1" fmla="*/ 5227420 w 5334944"/>
              <a:gd name="connsiteY1" fmla="*/ 486963 h 2530218"/>
              <a:gd name="connsiteX2" fmla="*/ 613730 w 5334944"/>
              <a:gd name="connsiteY2" fmla="*/ 2530218 h 2530218"/>
              <a:gd name="connsiteX3" fmla="*/ 0 w 5334944"/>
              <a:gd name="connsiteY3" fmla="*/ 2524590 h 2530218"/>
              <a:gd name="connsiteX4" fmla="*/ 5334944 w 5334944"/>
              <a:gd name="connsiteY4" fmla="*/ 0 h 2530218"/>
              <a:gd name="connsiteX0" fmla="*/ 5334944 w 5334944"/>
              <a:gd name="connsiteY0" fmla="*/ 0 h 2524590"/>
              <a:gd name="connsiteX1" fmla="*/ 5227420 w 5334944"/>
              <a:gd name="connsiteY1" fmla="*/ 486963 h 2524590"/>
              <a:gd name="connsiteX2" fmla="*/ 1226545 w 5334944"/>
              <a:gd name="connsiteY2" fmla="*/ 2323552 h 2524590"/>
              <a:gd name="connsiteX3" fmla="*/ 0 w 5334944"/>
              <a:gd name="connsiteY3" fmla="*/ 2524590 h 2524590"/>
              <a:gd name="connsiteX4" fmla="*/ 5334944 w 5334944"/>
              <a:gd name="connsiteY4" fmla="*/ 0 h 2524590"/>
              <a:gd name="connsiteX0" fmla="*/ 4583829 w 4583829"/>
              <a:gd name="connsiteY0" fmla="*/ 0 h 2348804"/>
              <a:gd name="connsiteX1" fmla="*/ 4476305 w 4583829"/>
              <a:gd name="connsiteY1" fmla="*/ 486963 h 2348804"/>
              <a:gd name="connsiteX2" fmla="*/ 475430 w 4583829"/>
              <a:gd name="connsiteY2" fmla="*/ 2323552 h 2348804"/>
              <a:gd name="connsiteX3" fmla="*/ 0 w 4583829"/>
              <a:gd name="connsiteY3" fmla="*/ 2348804 h 2348804"/>
              <a:gd name="connsiteX4" fmla="*/ 4583829 w 4583829"/>
              <a:gd name="connsiteY4" fmla="*/ 0 h 2348804"/>
              <a:gd name="connsiteX0" fmla="*/ 4862814 w 4862814"/>
              <a:gd name="connsiteY0" fmla="*/ 0 h 2372559"/>
              <a:gd name="connsiteX1" fmla="*/ 4755290 w 4862814"/>
              <a:gd name="connsiteY1" fmla="*/ 486963 h 2372559"/>
              <a:gd name="connsiteX2" fmla="*/ 754415 w 4862814"/>
              <a:gd name="connsiteY2" fmla="*/ 2323552 h 2372559"/>
              <a:gd name="connsiteX3" fmla="*/ 0 w 4862814"/>
              <a:gd name="connsiteY3" fmla="*/ 2372559 h 2372559"/>
              <a:gd name="connsiteX4" fmla="*/ 4862814 w 4862814"/>
              <a:gd name="connsiteY4" fmla="*/ 0 h 2372559"/>
              <a:gd name="connsiteX0" fmla="*/ 4862814 w 4862814"/>
              <a:gd name="connsiteY0" fmla="*/ 0 h 2378188"/>
              <a:gd name="connsiteX1" fmla="*/ 4755290 w 4862814"/>
              <a:gd name="connsiteY1" fmla="*/ 486963 h 2378188"/>
              <a:gd name="connsiteX2" fmla="*/ 682880 w 4862814"/>
              <a:gd name="connsiteY2" fmla="*/ 2378188 h 2378188"/>
              <a:gd name="connsiteX3" fmla="*/ 0 w 4862814"/>
              <a:gd name="connsiteY3" fmla="*/ 2372559 h 2378188"/>
              <a:gd name="connsiteX4" fmla="*/ 4862814 w 4862814"/>
              <a:gd name="connsiteY4" fmla="*/ 0 h 237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2814" h="2378188">
                <a:moveTo>
                  <a:pt x="4862814" y="0"/>
                </a:moveTo>
                <a:lnTo>
                  <a:pt x="4755290" y="486963"/>
                </a:lnTo>
                <a:lnTo>
                  <a:pt x="682880" y="2378188"/>
                </a:lnTo>
                <a:lnTo>
                  <a:pt x="0" y="2372559"/>
                </a:lnTo>
                <a:lnTo>
                  <a:pt x="48628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9F7141D-33A1-4509-8DBD-DE79FA30E1B1}"/>
              </a:ext>
            </a:extLst>
          </p:cNvPr>
          <p:cNvSpPr txBox="1"/>
          <p:nvPr/>
        </p:nvSpPr>
        <p:spPr>
          <a:xfrm>
            <a:off x="1694032" y="3224101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7,5%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861AC2E0-1672-4835-86FF-F3CBAEFE18A7}"/>
              </a:ext>
            </a:extLst>
          </p:cNvPr>
          <p:cNvSpPr txBox="1"/>
          <p:nvPr/>
        </p:nvSpPr>
        <p:spPr>
          <a:xfrm>
            <a:off x="1681285" y="3574049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9,1%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A46D3AB8-12D7-4B19-AC92-FFAAA252CDE3}"/>
              </a:ext>
            </a:extLst>
          </p:cNvPr>
          <p:cNvSpPr txBox="1"/>
          <p:nvPr/>
        </p:nvSpPr>
        <p:spPr>
          <a:xfrm>
            <a:off x="1662003" y="3914997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10,2%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E2E84687-B753-4ED7-B875-A954935E46C7}"/>
              </a:ext>
            </a:extLst>
          </p:cNvPr>
          <p:cNvSpPr txBox="1"/>
          <p:nvPr/>
        </p:nvSpPr>
        <p:spPr>
          <a:xfrm>
            <a:off x="1635599" y="4263742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11,5%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F8CA1D3-8924-4F03-AD89-6B7CCD6B186F}"/>
              </a:ext>
            </a:extLst>
          </p:cNvPr>
          <p:cNvSpPr txBox="1"/>
          <p:nvPr/>
        </p:nvSpPr>
        <p:spPr>
          <a:xfrm>
            <a:off x="1661385" y="4553267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11,9%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04B3C28-387A-4B14-9CBE-6ADA0EA52099}"/>
              </a:ext>
            </a:extLst>
          </p:cNvPr>
          <p:cNvSpPr txBox="1"/>
          <p:nvPr/>
        </p:nvSpPr>
        <p:spPr>
          <a:xfrm>
            <a:off x="9439181" y="618778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12,4%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54700CC1-C917-469E-BE91-E17A8268C62C}"/>
              </a:ext>
            </a:extLst>
          </p:cNvPr>
          <p:cNvSpPr txBox="1"/>
          <p:nvPr/>
        </p:nvSpPr>
        <p:spPr>
          <a:xfrm>
            <a:off x="9484764" y="1144463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11,3%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A92E4678-FC27-408E-A077-5A91791102FC}"/>
              </a:ext>
            </a:extLst>
          </p:cNvPr>
          <p:cNvSpPr txBox="1"/>
          <p:nvPr/>
        </p:nvSpPr>
        <p:spPr>
          <a:xfrm>
            <a:off x="9362792" y="1650358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10,2%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D1E1FC22-DB83-4277-B7AF-82B1B9CB5A67}"/>
              </a:ext>
            </a:extLst>
          </p:cNvPr>
          <p:cNvSpPr txBox="1"/>
          <p:nvPr/>
        </p:nvSpPr>
        <p:spPr>
          <a:xfrm>
            <a:off x="9249479" y="2191574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8,7%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EF066682-C800-48B7-9A98-010F41480C7A}"/>
              </a:ext>
            </a:extLst>
          </p:cNvPr>
          <p:cNvSpPr txBox="1"/>
          <p:nvPr/>
        </p:nvSpPr>
        <p:spPr>
          <a:xfrm>
            <a:off x="9156924" y="2716912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7,2%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8C020C-F7A5-450F-87B4-C28E2A7A5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299765"/>
              </p:ext>
            </p:extLst>
          </p:nvPr>
        </p:nvGraphicFramePr>
        <p:xfrm>
          <a:off x="10355263" y="2752592"/>
          <a:ext cx="1524000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101236715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30229723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11617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7,54%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733368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14038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9,11%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23764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15789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10,24%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0090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17723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11,50%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17314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18270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11,85%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801963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19060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12,37%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90051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17393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11,28%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284391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15733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10,21%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53006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13391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8,69%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92861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11118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7,21%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24747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10605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154132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57271134"/>
                  </a:ext>
                </a:extLst>
              </a:tr>
            </a:tbl>
          </a:graphicData>
        </a:graphic>
      </p:graphicFrame>
      <p:sp>
        <p:nvSpPr>
          <p:cNvPr id="55" name="Textfeld 54">
            <a:extLst>
              <a:ext uri="{FF2B5EF4-FFF2-40B4-BE49-F238E27FC236}">
                <a16:creationId xmlns:a16="http://schemas.microsoft.com/office/drawing/2014/main" id="{CE91BD2D-79FD-4A2C-ABEF-76D2EAB7D416}"/>
              </a:ext>
            </a:extLst>
          </p:cNvPr>
          <p:cNvSpPr txBox="1"/>
          <p:nvPr/>
        </p:nvSpPr>
        <p:spPr>
          <a:xfrm>
            <a:off x="10298833" y="2520156"/>
            <a:ext cx="1681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Pixel in Photoshop gezählt</a:t>
            </a:r>
          </a:p>
        </p:txBody>
      </p:sp>
    </p:spTree>
    <p:extLst>
      <p:ext uri="{BB962C8B-B14F-4D97-AF65-F5344CB8AC3E}">
        <p14:creationId xmlns:p14="http://schemas.microsoft.com/office/powerpoint/2010/main" val="7785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>
            <a:off x="0" y="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>
            <a:off x="425" y="5004000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E54021-51F4-4E4C-AEEF-C6FB24E7EFE2}"/>
              </a:ext>
            </a:extLst>
          </p:cNvPr>
          <p:cNvSpPr txBox="1"/>
          <p:nvPr/>
        </p:nvSpPr>
        <p:spPr>
          <a:xfrm>
            <a:off x="-31715" y="406050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Fußende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/>
          <p:nvPr/>
        </p:nvCxnSpPr>
        <p:spPr>
          <a:xfrm>
            <a:off x="2304000" y="4968000"/>
            <a:ext cx="2775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>
            <a:off x="3295388" y="4660824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77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/>
          <p:nvPr/>
        </p:nvCxnSpPr>
        <p:spPr>
          <a:xfrm>
            <a:off x="2304000" y="3204000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/>
          <p:nvPr/>
        </p:nvCxnSpPr>
        <p:spPr>
          <a:xfrm>
            <a:off x="6433200" y="72000"/>
            <a:ext cx="275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>
            <a:off x="7699113" y="50855"/>
            <a:ext cx="97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76,5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>
            <a:off x="2304000" y="3568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>
            <a:off x="2303999" y="3847545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48,5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>
            <a:off x="2448071" y="1644191"/>
            <a:ext cx="1541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Seite 142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8 Abnähern 154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>
            <a:off x="5076000" y="3060000"/>
            <a:ext cx="4104000" cy="19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>
            <a:off x="7767458" y="3621824"/>
            <a:ext cx="1441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Seite 124,5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7 Abnähern 135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>
            <a:off x="9187200" y="72000"/>
            <a:ext cx="468000" cy="972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 flipV="1">
            <a:off x="9179954" y="1039779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>
            <a:off x="9375997" y="267619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>
            <a:off x="9496060" y="1902465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D58262-D135-4975-8B1D-610B7F1A4316}"/>
              </a:ext>
            </a:extLst>
          </p:cNvPr>
          <p:cNvSpPr/>
          <p:nvPr/>
        </p:nvSpPr>
        <p:spPr>
          <a:xfrm>
            <a:off x="0" y="4968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7D9AA12-0FA0-4D4C-966D-8ADB3886B617}"/>
              </a:ext>
            </a:extLst>
          </p:cNvPr>
          <p:cNvSpPr/>
          <p:nvPr/>
        </p:nvSpPr>
        <p:spPr>
          <a:xfrm>
            <a:off x="0" y="36000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121D24A3-CE6F-43AB-9DB4-D8040E52507B}"/>
              </a:ext>
            </a:extLst>
          </p:cNvPr>
          <p:cNvCxnSpPr>
            <a:cxnSpLocks/>
          </p:cNvCxnSpPr>
          <p:nvPr/>
        </p:nvCxnSpPr>
        <p:spPr>
          <a:xfrm>
            <a:off x="0" y="5040313"/>
            <a:ext cx="942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1CFFF8D3-1ED7-47B2-B1E4-6E8B116D198F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39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Ellipse 48">
            <a:extLst>
              <a:ext uri="{FF2B5EF4-FFF2-40B4-BE49-F238E27FC236}">
                <a16:creationId xmlns:a16="http://schemas.microsoft.com/office/drawing/2014/main" id="{139644F1-3513-43DE-8EE8-0E3F2DDA3CC4}"/>
              </a:ext>
            </a:extLst>
          </p:cNvPr>
          <p:cNvSpPr/>
          <p:nvPr/>
        </p:nvSpPr>
        <p:spPr>
          <a:xfrm rot="19393751">
            <a:off x="2395389" y="1440155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EB489F6-9EFB-4298-BD24-F744F712C31C}"/>
              </a:ext>
            </a:extLst>
          </p:cNvPr>
          <p:cNvCxnSpPr>
            <a:cxnSpLocks/>
          </p:cNvCxnSpPr>
          <p:nvPr/>
        </p:nvCxnSpPr>
        <p:spPr>
          <a:xfrm flipH="1" flipV="1">
            <a:off x="3491107" y="2302378"/>
            <a:ext cx="1597117" cy="2658051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4569CCD-6A74-4785-BCDA-9258014655BC}"/>
              </a:ext>
            </a:extLst>
          </p:cNvPr>
          <p:cNvCxnSpPr>
            <a:cxnSpLocks/>
          </p:cNvCxnSpPr>
          <p:nvPr/>
        </p:nvCxnSpPr>
        <p:spPr>
          <a:xfrm flipH="1" flipV="1">
            <a:off x="6432855" y="72760"/>
            <a:ext cx="1999684" cy="332803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5F1B5254-6716-4DC6-A020-92BA7FDC9899}"/>
              </a:ext>
            </a:extLst>
          </p:cNvPr>
          <p:cNvCxnSpPr>
            <a:cxnSpLocks/>
          </p:cNvCxnSpPr>
          <p:nvPr/>
        </p:nvCxnSpPr>
        <p:spPr>
          <a:xfrm flipH="1">
            <a:off x="5085693" y="3398680"/>
            <a:ext cx="3344665" cy="155583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>
            <a:off x="6769465" y="4186413"/>
            <a:ext cx="1599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102,5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6 Abnähern 111,5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>
            <a:off x="6995740" y="150969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>
            <a:off x="3973923" y="3366538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87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843068" y="-1298337"/>
            <a:ext cx="2881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Gemessene Werte mit</a:t>
            </a:r>
          </a:p>
          <a:p>
            <a:r>
              <a:rPr lang="de-DE" dirty="0"/>
              <a:t>Berechnungen für Unterstoff</a:t>
            </a:r>
          </a:p>
          <a:p>
            <a:r>
              <a:rPr lang="de-DE" dirty="0"/>
              <a:t>(Blick von unten auf Träger)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24B1FB5-EEAC-4B2F-AEEB-9A5CDA89F6E5}"/>
              </a:ext>
            </a:extLst>
          </p:cNvPr>
          <p:cNvSpPr txBox="1"/>
          <p:nvPr/>
        </p:nvSpPr>
        <p:spPr>
          <a:xfrm flipH="1">
            <a:off x="3963103" y="806137"/>
            <a:ext cx="1562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100,5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6 Abnähern 109,5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98536F98-CF8C-4FED-AED2-CDEC43EC97A4}"/>
              </a:ext>
            </a:extLst>
          </p:cNvPr>
          <p:cNvCxnSpPr>
            <a:cxnSpLocks/>
          </p:cNvCxnSpPr>
          <p:nvPr/>
        </p:nvCxnSpPr>
        <p:spPr>
          <a:xfrm rot="-1560000">
            <a:off x="4099949" y="3341816"/>
            <a:ext cx="72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B7D300E7-3D26-4DB7-B2E1-82809CAE7452}"/>
              </a:ext>
            </a:extLst>
          </p:cNvPr>
          <p:cNvCxnSpPr>
            <a:cxnSpLocks/>
          </p:cNvCxnSpPr>
          <p:nvPr/>
        </p:nvCxnSpPr>
        <p:spPr>
          <a:xfrm rot="-1620000">
            <a:off x="3316996" y="3142416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EAE2CA3B-387E-4298-9DC9-71D6E57380C9}"/>
              </a:ext>
            </a:extLst>
          </p:cNvPr>
          <p:cNvCxnSpPr>
            <a:cxnSpLocks/>
          </p:cNvCxnSpPr>
          <p:nvPr/>
        </p:nvCxnSpPr>
        <p:spPr>
          <a:xfrm rot="-1680000">
            <a:off x="2585395" y="3004170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5722DDEF-BE4E-48F6-9F21-B08F3CB0A317}"/>
              </a:ext>
            </a:extLst>
          </p:cNvPr>
          <p:cNvCxnSpPr>
            <a:cxnSpLocks/>
          </p:cNvCxnSpPr>
          <p:nvPr/>
        </p:nvCxnSpPr>
        <p:spPr>
          <a:xfrm rot="-1800000">
            <a:off x="2037217" y="2715044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9497660-11E5-49EC-9CBE-7EC76C0E39EF}"/>
              </a:ext>
            </a:extLst>
          </p:cNvPr>
          <p:cNvCxnSpPr>
            <a:cxnSpLocks/>
          </p:cNvCxnSpPr>
          <p:nvPr/>
        </p:nvCxnSpPr>
        <p:spPr>
          <a:xfrm rot="-1860000">
            <a:off x="1668687" y="2595842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D235B0E-C412-4094-A2CA-0DF12978C21A}"/>
              </a:ext>
            </a:extLst>
          </p:cNvPr>
          <p:cNvCxnSpPr>
            <a:cxnSpLocks/>
          </p:cNvCxnSpPr>
          <p:nvPr/>
        </p:nvCxnSpPr>
        <p:spPr>
          <a:xfrm rot="-1920000">
            <a:off x="1600189" y="2166657"/>
            <a:ext cx="916577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954D57C3-5B17-4ED7-B5C2-EF1CDC070FA8}"/>
              </a:ext>
            </a:extLst>
          </p:cNvPr>
          <p:cNvCxnSpPr>
            <a:cxnSpLocks/>
          </p:cNvCxnSpPr>
          <p:nvPr/>
        </p:nvCxnSpPr>
        <p:spPr>
          <a:xfrm rot="-2040000">
            <a:off x="1562613" y="1843594"/>
            <a:ext cx="864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4D36316-F0EC-497E-8886-9DADFE80CF4E}"/>
              </a:ext>
            </a:extLst>
          </p:cNvPr>
          <p:cNvCxnSpPr>
            <a:cxnSpLocks/>
          </p:cNvCxnSpPr>
          <p:nvPr/>
        </p:nvCxnSpPr>
        <p:spPr>
          <a:xfrm rot="-2100000">
            <a:off x="1562725" y="1546892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C56578F-F864-462C-81D6-83D8D918F65D}"/>
              </a:ext>
            </a:extLst>
          </p:cNvPr>
          <p:cNvCxnSpPr>
            <a:cxnSpLocks/>
          </p:cNvCxnSpPr>
          <p:nvPr/>
        </p:nvCxnSpPr>
        <p:spPr>
          <a:xfrm rot="-2160000">
            <a:off x="1530340" y="1289042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920631DD-CF97-4E14-9C45-782C8FA62D25}"/>
              </a:ext>
            </a:extLst>
          </p:cNvPr>
          <p:cNvCxnSpPr>
            <a:cxnSpLocks/>
          </p:cNvCxnSpPr>
          <p:nvPr/>
        </p:nvCxnSpPr>
        <p:spPr>
          <a:xfrm flipH="1" flipV="1">
            <a:off x="5884824" y="404073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44518309-29C0-4985-9153-CAC98CDEDB0E}"/>
              </a:ext>
            </a:extLst>
          </p:cNvPr>
          <p:cNvCxnSpPr>
            <a:cxnSpLocks/>
          </p:cNvCxnSpPr>
          <p:nvPr/>
        </p:nvCxnSpPr>
        <p:spPr>
          <a:xfrm flipH="1" flipV="1">
            <a:off x="5320345" y="694753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CA5C6231-C053-4A35-B931-466787551962}"/>
              </a:ext>
            </a:extLst>
          </p:cNvPr>
          <p:cNvCxnSpPr>
            <a:cxnSpLocks/>
          </p:cNvCxnSpPr>
          <p:nvPr/>
        </p:nvCxnSpPr>
        <p:spPr>
          <a:xfrm flipH="1" flipV="1">
            <a:off x="4618884" y="966246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B49C36F5-6484-486E-995E-3AD3D8447C47}"/>
              </a:ext>
            </a:extLst>
          </p:cNvPr>
          <p:cNvCxnSpPr>
            <a:cxnSpLocks/>
          </p:cNvCxnSpPr>
          <p:nvPr/>
        </p:nvCxnSpPr>
        <p:spPr>
          <a:xfrm flipH="1" flipV="1">
            <a:off x="3952041" y="1350338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3CA2AAAD-02C7-4189-B99D-59FF03938CBC}"/>
              </a:ext>
            </a:extLst>
          </p:cNvPr>
          <p:cNvCxnSpPr>
            <a:cxnSpLocks/>
          </p:cNvCxnSpPr>
          <p:nvPr/>
        </p:nvCxnSpPr>
        <p:spPr>
          <a:xfrm flipH="1" flipV="1">
            <a:off x="2225462" y="1493337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40BA3489-8A03-4F90-B2DC-F65869025A50}"/>
              </a:ext>
            </a:extLst>
          </p:cNvPr>
          <p:cNvCxnSpPr>
            <a:cxnSpLocks/>
          </p:cNvCxnSpPr>
          <p:nvPr/>
        </p:nvCxnSpPr>
        <p:spPr>
          <a:xfrm flipH="1" flipV="1">
            <a:off x="7320029" y="96705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56EA3B7A-604A-425F-92DA-61EBB0C35367}"/>
              </a:ext>
            </a:extLst>
          </p:cNvPr>
          <p:cNvCxnSpPr>
            <a:cxnSpLocks/>
          </p:cNvCxnSpPr>
          <p:nvPr/>
        </p:nvCxnSpPr>
        <p:spPr>
          <a:xfrm flipH="1" flipV="1">
            <a:off x="8165833" y="106411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r Verbinder 80">
            <a:extLst>
              <a:ext uri="{FF2B5EF4-FFF2-40B4-BE49-F238E27FC236}">
                <a16:creationId xmlns:a16="http://schemas.microsoft.com/office/drawing/2014/main" id="{22C55BED-0973-4DFC-AC05-AC684A8F77F3}"/>
              </a:ext>
            </a:extLst>
          </p:cNvPr>
          <p:cNvCxnSpPr>
            <a:cxnSpLocks/>
          </p:cNvCxnSpPr>
          <p:nvPr/>
        </p:nvCxnSpPr>
        <p:spPr>
          <a:xfrm flipH="1" flipV="1">
            <a:off x="1311013" y="1553335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feld 90">
            <a:extLst>
              <a:ext uri="{FF2B5EF4-FFF2-40B4-BE49-F238E27FC236}">
                <a16:creationId xmlns:a16="http://schemas.microsoft.com/office/drawing/2014/main" id="{21D7EC55-FD81-4958-810B-122701ED9A61}"/>
              </a:ext>
            </a:extLst>
          </p:cNvPr>
          <p:cNvSpPr txBox="1"/>
          <p:nvPr/>
        </p:nvSpPr>
        <p:spPr>
          <a:xfrm flipH="1">
            <a:off x="5366712" y="-1414159"/>
            <a:ext cx="36052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Nach </a:t>
            </a:r>
            <a:r>
              <a:rPr lang="de-DE" sz="1200" dirty="0" err="1"/>
              <a:t>Catsplat</a:t>
            </a:r>
            <a:r>
              <a:rPr lang="de-DE" sz="1200" dirty="0"/>
              <a:t>/Boston in dieser Querlinie bei 10 Kammern à 110mm, </a:t>
            </a:r>
            <a:r>
              <a:rPr lang="de-DE" sz="1200" dirty="0" err="1"/>
              <a:t>Bafflehöhe</a:t>
            </a:r>
            <a:r>
              <a:rPr lang="de-DE" sz="1200" dirty="0"/>
              <a:t> 38mm, max. Kammerhöhe 56mm:</a:t>
            </a:r>
          </a:p>
          <a:p>
            <a:r>
              <a:rPr lang="de-DE" sz="1200" dirty="0"/>
              <a:t>8 Kammern à 129mm</a:t>
            </a:r>
          </a:p>
          <a:p>
            <a:r>
              <a:rPr lang="de-DE" sz="1200" dirty="0"/>
              <a:t>2 Kammern à 167mm</a:t>
            </a:r>
          </a:p>
          <a:p>
            <a:r>
              <a:rPr lang="de-DE" sz="1200" dirty="0"/>
              <a:t>2*25mm Nahtzugabe</a:t>
            </a:r>
          </a:p>
          <a:p>
            <a:r>
              <a:rPr lang="de-DE" sz="1200" dirty="0"/>
              <a:t>Gesamt 1.416mm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FCB553EA-1D45-4C5C-83D0-6A17238CB7FD}"/>
              </a:ext>
            </a:extLst>
          </p:cNvPr>
          <p:cNvSpPr txBox="1"/>
          <p:nvPr/>
        </p:nvSpPr>
        <p:spPr>
          <a:xfrm flipH="1">
            <a:off x="4098816" y="5088943"/>
            <a:ext cx="26706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Nach </a:t>
            </a:r>
            <a:r>
              <a:rPr lang="de-DE" sz="1200" dirty="0" err="1"/>
              <a:t>Catsplat</a:t>
            </a:r>
            <a:r>
              <a:rPr lang="de-DE" sz="1200" dirty="0"/>
              <a:t>/Boston in dieser Querlinie bei 10 Kammern à 87mm:</a:t>
            </a:r>
          </a:p>
          <a:p>
            <a:r>
              <a:rPr lang="de-DE" sz="1200" dirty="0"/>
              <a:t>8 Kammern à 108mm</a:t>
            </a:r>
          </a:p>
          <a:p>
            <a:r>
              <a:rPr lang="de-DE" sz="1200" dirty="0"/>
              <a:t>2 Kammern à 146mm (Außenkammern mit </a:t>
            </a:r>
            <a:r>
              <a:rPr lang="de-DE" sz="1200" dirty="0" err="1"/>
              <a:t>Bafflehöhe</a:t>
            </a:r>
            <a:r>
              <a:rPr lang="de-DE" sz="1200" dirty="0"/>
              <a:t> 38mm)</a:t>
            </a:r>
          </a:p>
          <a:p>
            <a:r>
              <a:rPr lang="de-DE" sz="1200" dirty="0"/>
              <a:t>2*25mm Nahtzugabe</a:t>
            </a:r>
          </a:p>
          <a:p>
            <a:r>
              <a:rPr lang="de-DE" sz="1200" dirty="0"/>
              <a:t>Gesamt 1.206mm</a:t>
            </a:r>
          </a:p>
        </p:txBody>
      </p:sp>
    </p:spTree>
    <p:extLst>
      <p:ext uri="{BB962C8B-B14F-4D97-AF65-F5344CB8AC3E}">
        <p14:creationId xmlns:p14="http://schemas.microsoft.com/office/powerpoint/2010/main" val="2675579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feld 72">
            <a:extLst>
              <a:ext uri="{FF2B5EF4-FFF2-40B4-BE49-F238E27FC236}">
                <a16:creationId xmlns:a16="http://schemas.microsoft.com/office/drawing/2014/main" id="{781E385D-108C-43E2-8E1E-E255922648E9}"/>
              </a:ext>
            </a:extLst>
          </p:cNvPr>
          <p:cNvSpPr txBox="1"/>
          <p:nvPr/>
        </p:nvSpPr>
        <p:spPr>
          <a:xfrm>
            <a:off x="843068" y="-1298337"/>
            <a:ext cx="545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Gespiegelte Darstellung</a:t>
            </a:r>
          </a:p>
          <a:p>
            <a:r>
              <a:rPr lang="de-DE" dirty="0"/>
              <a:t>(Hilfe für das Erstellen der Zeichnung für den Unterstoff)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91D6F89-2F61-4CAD-ADE8-55952907B54E}"/>
              </a:ext>
            </a:extLst>
          </p:cNvPr>
          <p:cNvSpPr/>
          <p:nvPr/>
        </p:nvSpPr>
        <p:spPr>
          <a:xfrm flipV="1">
            <a:off x="0" y="5003737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21EDA6-0350-4EE6-935A-2B8DF02DD9AD}"/>
              </a:ext>
            </a:extLst>
          </p:cNvPr>
          <p:cNvSpPr/>
          <p:nvPr/>
        </p:nvSpPr>
        <p:spPr>
          <a:xfrm flipV="1">
            <a:off x="425" y="-263"/>
            <a:ext cx="11880000" cy="36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4AEEB82-FCA2-4C5F-9EF1-A1B5D08B56E5}"/>
              </a:ext>
            </a:extLst>
          </p:cNvPr>
          <p:cNvCxnSpPr>
            <a:cxnSpLocks/>
          </p:cNvCxnSpPr>
          <p:nvPr/>
        </p:nvCxnSpPr>
        <p:spPr>
          <a:xfrm flipV="1">
            <a:off x="2304000" y="71737"/>
            <a:ext cx="2775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88AC586D-EB70-44BD-9430-89B49EB78B9D}"/>
              </a:ext>
            </a:extLst>
          </p:cNvPr>
          <p:cNvSpPr txBox="1"/>
          <p:nvPr/>
        </p:nvSpPr>
        <p:spPr>
          <a:xfrm flipH="1" flipV="1">
            <a:off x="3295388" y="-267418"/>
            <a:ext cx="89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77</a:t>
            </a:r>
          </a:p>
          <a:p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CE39D3DF-3900-4218-8B74-4D0951A9F929}"/>
              </a:ext>
            </a:extLst>
          </p:cNvPr>
          <p:cNvCxnSpPr>
            <a:cxnSpLocks/>
          </p:cNvCxnSpPr>
          <p:nvPr/>
        </p:nvCxnSpPr>
        <p:spPr>
          <a:xfrm flipV="1">
            <a:off x="2304000" y="35737"/>
            <a:ext cx="0" cy="180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A410C54-48ED-4FD9-8BE2-25021831A4D3}"/>
              </a:ext>
            </a:extLst>
          </p:cNvPr>
          <p:cNvCxnSpPr>
            <a:cxnSpLocks/>
          </p:cNvCxnSpPr>
          <p:nvPr/>
        </p:nvCxnSpPr>
        <p:spPr>
          <a:xfrm flipV="1">
            <a:off x="6433200" y="4967737"/>
            <a:ext cx="275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676E0961-4364-4D93-A2AB-1F435CE7D50B}"/>
              </a:ext>
            </a:extLst>
          </p:cNvPr>
          <p:cNvSpPr txBox="1"/>
          <p:nvPr/>
        </p:nvSpPr>
        <p:spPr>
          <a:xfrm flipH="1" flipV="1">
            <a:off x="7699113" y="4619550"/>
            <a:ext cx="97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76,5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DD8E7EB-D816-4F93-B6CB-51534A8EAEAF}"/>
              </a:ext>
            </a:extLst>
          </p:cNvPr>
          <p:cNvCxnSpPr>
            <a:cxnSpLocks/>
          </p:cNvCxnSpPr>
          <p:nvPr/>
        </p:nvCxnSpPr>
        <p:spPr>
          <a:xfrm flipH="1" flipV="1">
            <a:off x="2304000" y="1835737"/>
            <a:ext cx="4176000" cy="31683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800C8F88-CBBF-4791-9942-B464567B7354}"/>
              </a:ext>
            </a:extLst>
          </p:cNvPr>
          <p:cNvSpPr txBox="1"/>
          <p:nvPr/>
        </p:nvSpPr>
        <p:spPr>
          <a:xfrm flipH="1" flipV="1">
            <a:off x="2303999" y="822860"/>
            <a:ext cx="711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48,5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016DAA2-FC2E-4BF4-90E1-D8CFC6302987}"/>
              </a:ext>
            </a:extLst>
          </p:cNvPr>
          <p:cNvSpPr txBox="1"/>
          <p:nvPr/>
        </p:nvSpPr>
        <p:spPr>
          <a:xfrm flipH="1" flipV="1">
            <a:off x="2448071" y="2933881"/>
            <a:ext cx="1541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Seite 142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8 Abnähern 154</a:t>
            </a: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7C21920-6119-4642-AD5D-F62244991E35}"/>
              </a:ext>
            </a:extLst>
          </p:cNvPr>
          <p:cNvCxnSpPr>
            <a:cxnSpLocks/>
          </p:cNvCxnSpPr>
          <p:nvPr/>
        </p:nvCxnSpPr>
        <p:spPr>
          <a:xfrm flipH="1" flipV="1">
            <a:off x="5076000" y="71737"/>
            <a:ext cx="4104000" cy="190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41A294AE-498A-445C-B5A4-AB1BA6187562}"/>
              </a:ext>
            </a:extLst>
          </p:cNvPr>
          <p:cNvSpPr txBox="1"/>
          <p:nvPr/>
        </p:nvSpPr>
        <p:spPr>
          <a:xfrm flipH="1" flipV="1">
            <a:off x="7767458" y="956248"/>
            <a:ext cx="1441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Seite 124,5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7 Abnähern 135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5867557-F383-4C76-A840-25CF61153E1D}"/>
              </a:ext>
            </a:extLst>
          </p:cNvPr>
          <p:cNvCxnSpPr>
            <a:cxnSpLocks/>
          </p:cNvCxnSpPr>
          <p:nvPr/>
        </p:nvCxnSpPr>
        <p:spPr>
          <a:xfrm flipV="1">
            <a:off x="9187200" y="3995737"/>
            <a:ext cx="468000" cy="972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D065A652-9309-4F7F-8C18-5C68971E4C92}"/>
              </a:ext>
            </a:extLst>
          </p:cNvPr>
          <p:cNvCxnSpPr>
            <a:cxnSpLocks/>
          </p:cNvCxnSpPr>
          <p:nvPr/>
        </p:nvCxnSpPr>
        <p:spPr>
          <a:xfrm>
            <a:off x="9179954" y="1976160"/>
            <a:ext cx="476206" cy="2023798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4845056-27C3-443A-BBD3-D3A6ED19015F}"/>
              </a:ext>
            </a:extLst>
          </p:cNvPr>
          <p:cNvSpPr txBox="1"/>
          <p:nvPr/>
        </p:nvSpPr>
        <p:spPr>
          <a:xfrm flipH="1" flipV="1">
            <a:off x="9375997" y="4402786"/>
            <a:ext cx="71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107F9409-E55C-495E-A3F0-DFC7FF33A1FD}"/>
              </a:ext>
            </a:extLst>
          </p:cNvPr>
          <p:cNvSpPr txBox="1"/>
          <p:nvPr/>
        </p:nvSpPr>
        <p:spPr>
          <a:xfrm flipH="1" flipV="1">
            <a:off x="9496060" y="2767940"/>
            <a:ext cx="929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58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D58262-D135-4975-8B1D-610B7F1A4316}"/>
              </a:ext>
            </a:extLst>
          </p:cNvPr>
          <p:cNvSpPr/>
          <p:nvPr/>
        </p:nvSpPr>
        <p:spPr>
          <a:xfrm flipV="1">
            <a:off x="0" y="35737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7D9AA12-0FA0-4D4C-966D-8ADB3886B617}"/>
              </a:ext>
            </a:extLst>
          </p:cNvPr>
          <p:cNvSpPr/>
          <p:nvPr/>
        </p:nvSpPr>
        <p:spPr>
          <a:xfrm flipV="1">
            <a:off x="0" y="4967737"/>
            <a:ext cx="11880000" cy="3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121D24A3-CE6F-43AB-9DB4-D8040E52507B}"/>
              </a:ext>
            </a:extLst>
          </p:cNvPr>
          <p:cNvCxnSpPr>
            <a:cxnSpLocks/>
          </p:cNvCxnSpPr>
          <p:nvPr/>
        </p:nvCxnSpPr>
        <p:spPr>
          <a:xfrm flipV="1">
            <a:off x="0" y="-576"/>
            <a:ext cx="942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1CFFF8D3-1ED7-47B2-B1E4-6E8B116D198F}"/>
              </a:ext>
            </a:extLst>
          </p:cNvPr>
          <p:cNvCxnSpPr>
            <a:cxnSpLocks/>
          </p:cNvCxnSpPr>
          <p:nvPr/>
        </p:nvCxnSpPr>
        <p:spPr>
          <a:xfrm flipV="1">
            <a:off x="0" y="5039737"/>
            <a:ext cx="639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Ellipse 48">
            <a:extLst>
              <a:ext uri="{FF2B5EF4-FFF2-40B4-BE49-F238E27FC236}">
                <a16:creationId xmlns:a16="http://schemas.microsoft.com/office/drawing/2014/main" id="{139644F1-3513-43DE-8EE8-0E3F2DDA3CC4}"/>
              </a:ext>
            </a:extLst>
          </p:cNvPr>
          <p:cNvSpPr/>
          <p:nvPr/>
        </p:nvSpPr>
        <p:spPr>
          <a:xfrm rot="2206249" flipV="1">
            <a:off x="2395389" y="1439582"/>
            <a:ext cx="6840000" cy="216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EB489F6-9EFB-4298-BD24-F744F712C31C}"/>
              </a:ext>
            </a:extLst>
          </p:cNvPr>
          <p:cNvCxnSpPr>
            <a:cxnSpLocks/>
          </p:cNvCxnSpPr>
          <p:nvPr/>
        </p:nvCxnSpPr>
        <p:spPr>
          <a:xfrm flipH="1">
            <a:off x="3491107" y="79308"/>
            <a:ext cx="1597117" cy="2658051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4569CCD-6A74-4785-BCDA-9258014655BC}"/>
              </a:ext>
            </a:extLst>
          </p:cNvPr>
          <p:cNvCxnSpPr>
            <a:cxnSpLocks/>
          </p:cNvCxnSpPr>
          <p:nvPr/>
        </p:nvCxnSpPr>
        <p:spPr>
          <a:xfrm flipH="1">
            <a:off x="6432855" y="1638941"/>
            <a:ext cx="1999684" cy="3328036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5F1B5254-6716-4DC6-A020-92BA7FDC9899}"/>
              </a:ext>
            </a:extLst>
          </p:cNvPr>
          <p:cNvCxnSpPr>
            <a:cxnSpLocks/>
          </p:cNvCxnSpPr>
          <p:nvPr/>
        </p:nvCxnSpPr>
        <p:spPr>
          <a:xfrm flipH="1" flipV="1">
            <a:off x="5085693" y="85218"/>
            <a:ext cx="3344665" cy="1555839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6EFE5603-B551-40B4-AE69-E67334ABB1E1}"/>
              </a:ext>
            </a:extLst>
          </p:cNvPr>
          <p:cNvSpPr txBox="1"/>
          <p:nvPr/>
        </p:nvSpPr>
        <p:spPr>
          <a:xfrm flipH="1" flipV="1">
            <a:off x="6769465" y="206993"/>
            <a:ext cx="1599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102,5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6 Abnähern 111,5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5110F33-ABBC-4157-BFF5-FA66DF42FD97}"/>
              </a:ext>
            </a:extLst>
          </p:cNvPr>
          <p:cNvSpPr txBox="1"/>
          <p:nvPr/>
        </p:nvSpPr>
        <p:spPr>
          <a:xfrm flipH="1" flipV="1">
            <a:off x="6995740" y="3253040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FBC9CB-09E9-4F3B-8FEB-A102BE903F43}"/>
              </a:ext>
            </a:extLst>
          </p:cNvPr>
          <p:cNvSpPr txBox="1"/>
          <p:nvPr/>
        </p:nvSpPr>
        <p:spPr>
          <a:xfrm flipH="1" flipV="1">
            <a:off x="3973923" y="1396200"/>
            <a:ext cx="9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Quer </a:t>
            </a:r>
            <a:r>
              <a:rPr lang="de-DE" sz="1200" dirty="0">
                <a:solidFill>
                  <a:srgbClr val="FF0000"/>
                </a:solidFill>
              </a:rPr>
              <a:t>87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24B1FB5-EEAC-4B2F-AEEB-9A5CDA89F6E5}"/>
              </a:ext>
            </a:extLst>
          </p:cNvPr>
          <p:cNvSpPr txBox="1"/>
          <p:nvPr/>
        </p:nvSpPr>
        <p:spPr>
          <a:xfrm flipH="1" flipV="1">
            <a:off x="3963103" y="3587269"/>
            <a:ext cx="1562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Abschnitt</a:t>
            </a:r>
          </a:p>
          <a:p>
            <a:r>
              <a:rPr lang="de-DE" sz="1200" dirty="0">
                <a:solidFill>
                  <a:srgbClr val="FF0000"/>
                </a:solidFill>
              </a:rPr>
              <a:t>100,5</a:t>
            </a:r>
          </a:p>
          <a:p>
            <a:r>
              <a:rPr lang="de-DE" sz="1200" dirty="0">
                <a:solidFill>
                  <a:srgbClr val="FF0000"/>
                </a:solidFill>
              </a:rPr>
              <a:t>mit 6 Abnähern 109,5</a:t>
            </a:r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98536F98-CF8C-4FED-AED2-CDEC43EC97A4}"/>
              </a:ext>
            </a:extLst>
          </p:cNvPr>
          <p:cNvCxnSpPr>
            <a:cxnSpLocks/>
          </p:cNvCxnSpPr>
          <p:nvPr/>
        </p:nvCxnSpPr>
        <p:spPr>
          <a:xfrm rot="1560000" flipV="1">
            <a:off x="4099949" y="1697921"/>
            <a:ext cx="72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B7D300E7-3D26-4DB7-B2E1-82809CAE7452}"/>
              </a:ext>
            </a:extLst>
          </p:cNvPr>
          <p:cNvCxnSpPr>
            <a:cxnSpLocks/>
          </p:cNvCxnSpPr>
          <p:nvPr/>
        </p:nvCxnSpPr>
        <p:spPr>
          <a:xfrm rot="1620000" flipV="1">
            <a:off x="3316996" y="1897321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EAE2CA3B-387E-4298-9DC9-71D6E57380C9}"/>
              </a:ext>
            </a:extLst>
          </p:cNvPr>
          <p:cNvCxnSpPr>
            <a:cxnSpLocks/>
          </p:cNvCxnSpPr>
          <p:nvPr/>
        </p:nvCxnSpPr>
        <p:spPr>
          <a:xfrm rot="1680000" flipV="1">
            <a:off x="2585395" y="2035567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5722DDEF-BE4E-48F6-9F21-B08F3CB0A317}"/>
              </a:ext>
            </a:extLst>
          </p:cNvPr>
          <p:cNvCxnSpPr>
            <a:cxnSpLocks/>
          </p:cNvCxnSpPr>
          <p:nvPr/>
        </p:nvCxnSpPr>
        <p:spPr>
          <a:xfrm rot="1800000" flipV="1">
            <a:off x="2037217" y="2324693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9497660-11E5-49EC-9CBE-7EC76C0E39EF}"/>
              </a:ext>
            </a:extLst>
          </p:cNvPr>
          <p:cNvCxnSpPr>
            <a:cxnSpLocks/>
          </p:cNvCxnSpPr>
          <p:nvPr/>
        </p:nvCxnSpPr>
        <p:spPr>
          <a:xfrm rot="1860000" flipV="1">
            <a:off x="1668687" y="2443895"/>
            <a:ext cx="900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D235B0E-C412-4094-A2CA-0DF12978C21A}"/>
              </a:ext>
            </a:extLst>
          </p:cNvPr>
          <p:cNvCxnSpPr>
            <a:cxnSpLocks/>
          </p:cNvCxnSpPr>
          <p:nvPr/>
        </p:nvCxnSpPr>
        <p:spPr>
          <a:xfrm rot="1920000" flipV="1">
            <a:off x="1600189" y="2873080"/>
            <a:ext cx="9165771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954D57C3-5B17-4ED7-B5C2-EF1CDC070FA8}"/>
              </a:ext>
            </a:extLst>
          </p:cNvPr>
          <p:cNvCxnSpPr>
            <a:cxnSpLocks/>
          </p:cNvCxnSpPr>
          <p:nvPr/>
        </p:nvCxnSpPr>
        <p:spPr>
          <a:xfrm rot="2040000" flipV="1">
            <a:off x="1562613" y="3196143"/>
            <a:ext cx="864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E4D36316-F0EC-497E-8886-9DADFE80CF4E}"/>
              </a:ext>
            </a:extLst>
          </p:cNvPr>
          <p:cNvCxnSpPr>
            <a:cxnSpLocks/>
          </p:cNvCxnSpPr>
          <p:nvPr/>
        </p:nvCxnSpPr>
        <p:spPr>
          <a:xfrm rot="2100000" flipV="1">
            <a:off x="1562725" y="3492845"/>
            <a:ext cx="828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C56578F-F864-462C-81D6-83D8D918F65D}"/>
              </a:ext>
            </a:extLst>
          </p:cNvPr>
          <p:cNvCxnSpPr>
            <a:cxnSpLocks/>
          </p:cNvCxnSpPr>
          <p:nvPr/>
        </p:nvCxnSpPr>
        <p:spPr>
          <a:xfrm rot="2160000" flipV="1">
            <a:off x="1530340" y="3750695"/>
            <a:ext cx="792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920631DD-CF97-4E14-9C45-782C8FA62D25}"/>
              </a:ext>
            </a:extLst>
          </p:cNvPr>
          <p:cNvCxnSpPr>
            <a:cxnSpLocks/>
          </p:cNvCxnSpPr>
          <p:nvPr/>
        </p:nvCxnSpPr>
        <p:spPr>
          <a:xfrm flipH="1">
            <a:off x="5884824" y="1307628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44518309-29C0-4985-9153-CAC98CDEDB0E}"/>
              </a:ext>
            </a:extLst>
          </p:cNvPr>
          <p:cNvCxnSpPr>
            <a:cxnSpLocks/>
          </p:cNvCxnSpPr>
          <p:nvPr/>
        </p:nvCxnSpPr>
        <p:spPr>
          <a:xfrm flipH="1">
            <a:off x="5320345" y="1016948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CA5C6231-C053-4A35-B931-466787551962}"/>
              </a:ext>
            </a:extLst>
          </p:cNvPr>
          <p:cNvCxnSpPr>
            <a:cxnSpLocks/>
          </p:cNvCxnSpPr>
          <p:nvPr/>
        </p:nvCxnSpPr>
        <p:spPr>
          <a:xfrm flipH="1">
            <a:off x="4618884" y="745455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B49C36F5-6484-486E-995E-3AD3D8447C47}"/>
              </a:ext>
            </a:extLst>
          </p:cNvPr>
          <p:cNvCxnSpPr>
            <a:cxnSpLocks/>
          </p:cNvCxnSpPr>
          <p:nvPr/>
        </p:nvCxnSpPr>
        <p:spPr>
          <a:xfrm flipH="1">
            <a:off x="3952041" y="361363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3CA2AAAD-02C7-4189-B99D-59FF03938CBC}"/>
              </a:ext>
            </a:extLst>
          </p:cNvPr>
          <p:cNvCxnSpPr>
            <a:cxnSpLocks/>
          </p:cNvCxnSpPr>
          <p:nvPr/>
        </p:nvCxnSpPr>
        <p:spPr>
          <a:xfrm flipH="1">
            <a:off x="2225462" y="218364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40BA3489-8A03-4F90-B2DC-F65869025A50}"/>
              </a:ext>
            </a:extLst>
          </p:cNvPr>
          <p:cNvCxnSpPr>
            <a:cxnSpLocks/>
          </p:cNvCxnSpPr>
          <p:nvPr/>
        </p:nvCxnSpPr>
        <p:spPr>
          <a:xfrm flipH="1">
            <a:off x="7320029" y="1614996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56EA3B7A-604A-425F-92DA-61EBB0C35367}"/>
              </a:ext>
            </a:extLst>
          </p:cNvPr>
          <p:cNvCxnSpPr>
            <a:cxnSpLocks/>
          </p:cNvCxnSpPr>
          <p:nvPr/>
        </p:nvCxnSpPr>
        <p:spPr>
          <a:xfrm flipH="1">
            <a:off x="8165833" y="1605290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r Verbinder 80">
            <a:extLst>
              <a:ext uri="{FF2B5EF4-FFF2-40B4-BE49-F238E27FC236}">
                <a16:creationId xmlns:a16="http://schemas.microsoft.com/office/drawing/2014/main" id="{22C55BED-0973-4DFC-AC05-AC684A8F77F3}"/>
              </a:ext>
            </a:extLst>
          </p:cNvPr>
          <p:cNvCxnSpPr>
            <a:cxnSpLocks/>
          </p:cNvCxnSpPr>
          <p:nvPr/>
        </p:nvCxnSpPr>
        <p:spPr>
          <a:xfrm flipH="1">
            <a:off x="1311013" y="158366"/>
            <a:ext cx="1999684" cy="3328036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797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1033</Words>
  <Application>Microsoft Office PowerPoint</Application>
  <PresentationFormat>Benutzerdefiniert</PresentationFormat>
  <Paragraphs>291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Ulrich</dc:creator>
  <cp:lastModifiedBy>Ulrich</cp:lastModifiedBy>
  <cp:revision>125</cp:revision>
  <dcterms:created xsi:type="dcterms:W3CDTF">2022-04-22T08:56:04Z</dcterms:created>
  <dcterms:modified xsi:type="dcterms:W3CDTF">2022-11-17T11:10:21Z</dcterms:modified>
</cp:coreProperties>
</file>